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5145088" cy="9144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373B76-DA32-2F43-A239-CE2F9998EF77}" v="2" dt="2024-05-29T11:00:42.8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7394"/>
  </p:normalViewPr>
  <p:slideViewPr>
    <p:cSldViewPr snapToGrid="0" snapToObjects="1">
      <p:cViewPr varScale="1">
        <p:scale>
          <a:sx n="47" d="100"/>
          <a:sy n="47" d="100"/>
        </p:scale>
        <p:origin x="242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UIZ GALLARDO, CARLOS" userId="b5224c21-5b75-4c27-af88-c08a62a9b328" providerId="ADAL" clId="{0656E704-A9C9-0348-8454-9FE63B76593D}"/>
    <pc:docChg chg="custSel modSld">
      <pc:chgData name="RUIZ GALLARDO, CARLOS" userId="b5224c21-5b75-4c27-af88-c08a62a9b328" providerId="ADAL" clId="{0656E704-A9C9-0348-8454-9FE63B76593D}" dt="2024-05-27T11:38:58.827" v="11" actId="14100"/>
      <pc:docMkLst>
        <pc:docMk/>
      </pc:docMkLst>
      <pc:sldChg chg="addSp delSp modSp setBg">
        <pc:chgData name="RUIZ GALLARDO, CARLOS" userId="b5224c21-5b75-4c27-af88-c08a62a9b328" providerId="ADAL" clId="{0656E704-A9C9-0348-8454-9FE63B76593D}" dt="2024-05-27T11:38:58.827" v="11" actId="14100"/>
        <pc:sldMkLst>
          <pc:docMk/>
          <pc:sldMk cId="1334431293" sldId="256"/>
        </pc:sldMkLst>
        <pc:picChg chg="add mod">
          <ac:chgData name="RUIZ GALLARDO, CARLOS" userId="b5224c21-5b75-4c27-af88-c08a62a9b328" providerId="ADAL" clId="{0656E704-A9C9-0348-8454-9FE63B76593D}" dt="2024-05-27T11:38:50.491" v="6" actId="1076"/>
          <ac:picMkLst>
            <pc:docMk/>
            <pc:sldMk cId="1334431293" sldId="256"/>
            <ac:picMk id="3" creationId="{1338A463-2A54-1944-BDF4-6B9E04C8D81C}"/>
          </ac:picMkLst>
        </pc:picChg>
        <pc:picChg chg="add mod">
          <ac:chgData name="RUIZ GALLARDO, CARLOS" userId="b5224c21-5b75-4c27-af88-c08a62a9b328" providerId="ADAL" clId="{0656E704-A9C9-0348-8454-9FE63B76593D}" dt="2024-05-27T11:38:58.827" v="11" actId="14100"/>
          <ac:picMkLst>
            <pc:docMk/>
            <pc:sldMk cId="1334431293" sldId="256"/>
            <ac:picMk id="10" creationId="{3F6C240A-F4CE-3549-B5D0-E4DC548FDBC1}"/>
          </ac:picMkLst>
        </pc:picChg>
        <pc:picChg chg="del">
          <ac:chgData name="RUIZ GALLARDO, CARLOS" userId="b5224c21-5b75-4c27-af88-c08a62a9b328" providerId="ADAL" clId="{0656E704-A9C9-0348-8454-9FE63B76593D}" dt="2024-05-27T11:38:39.030" v="3" actId="478"/>
          <ac:picMkLst>
            <pc:docMk/>
            <pc:sldMk cId="1334431293" sldId="256"/>
            <ac:picMk id="14" creationId="{F526118C-02CB-2148-A33F-EC01E425C890}"/>
          </ac:picMkLst>
        </pc:picChg>
        <pc:picChg chg="del">
          <ac:chgData name="RUIZ GALLARDO, CARLOS" userId="b5224c21-5b75-4c27-af88-c08a62a9b328" providerId="ADAL" clId="{0656E704-A9C9-0348-8454-9FE63B76593D}" dt="2024-05-27T11:38:38.251" v="2" actId="478"/>
          <ac:picMkLst>
            <pc:docMk/>
            <pc:sldMk cId="1334431293" sldId="256"/>
            <ac:picMk id="15" creationId="{B5D56ED5-BC28-9E4B-A8BD-989F33378041}"/>
          </ac:picMkLst>
        </pc:picChg>
      </pc:sldChg>
    </pc:docChg>
  </pc:docChgLst>
  <pc:docChgLst>
    <pc:chgData name="RUIZ GALLARDO, CARLOS" userId="b5224c21-5b75-4c27-af88-c08a62a9b328" providerId="ADAL" clId="{A6373B76-DA32-2F43-A239-CE2F9998EF77}"/>
    <pc:docChg chg="modSld">
      <pc:chgData name="RUIZ GALLARDO, CARLOS" userId="b5224c21-5b75-4c27-af88-c08a62a9b328" providerId="ADAL" clId="{A6373B76-DA32-2F43-A239-CE2F9998EF77}" dt="2024-05-29T11:00:59.518" v="5" actId="1076"/>
      <pc:docMkLst>
        <pc:docMk/>
      </pc:docMkLst>
      <pc:sldChg chg="modSp mod setBg">
        <pc:chgData name="RUIZ GALLARDO, CARLOS" userId="b5224c21-5b75-4c27-af88-c08a62a9b328" providerId="ADAL" clId="{A6373B76-DA32-2F43-A239-CE2F9998EF77}" dt="2024-05-29T11:00:59.518" v="5" actId="1076"/>
        <pc:sldMkLst>
          <pc:docMk/>
          <pc:sldMk cId="1334431293" sldId="256"/>
        </pc:sldMkLst>
        <pc:picChg chg="mod">
          <ac:chgData name="RUIZ GALLARDO, CARLOS" userId="b5224c21-5b75-4c27-af88-c08a62a9b328" providerId="ADAL" clId="{A6373B76-DA32-2F43-A239-CE2F9998EF77}" dt="2024-05-29T11:00:51.702" v="2" actId="1076"/>
          <ac:picMkLst>
            <pc:docMk/>
            <pc:sldMk cId="1334431293" sldId="256"/>
            <ac:picMk id="3" creationId="{1338A463-2A54-1944-BDF4-6B9E04C8D81C}"/>
          </ac:picMkLst>
        </pc:picChg>
        <pc:picChg chg="mod">
          <ac:chgData name="RUIZ GALLARDO, CARLOS" userId="b5224c21-5b75-4c27-af88-c08a62a9b328" providerId="ADAL" clId="{A6373B76-DA32-2F43-A239-CE2F9998EF77}" dt="2024-05-29T11:00:59.518" v="5" actId="1076"/>
          <ac:picMkLst>
            <pc:docMk/>
            <pc:sldMk cId="1334431293" sldId="256"/>
            <ac:picMk id="10" creationId="{3F6C240A-F4CE-3549-B5D0-E4DC548FDBC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5882" y="1496484"/>
            <a:ext cx="4373325" cy="3183467"/>
          </a:xfrm>
        </p:spPr>
        <p:txBody>
          <a:bodyPr anchor="b"/>
          <a:lstStyle>
            <a:lvl1pPr algn="ctr">
              <a:defRPr sz="337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3136" y="4802717"/>
            <a:ext cx="3858816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266" indent="0" algn="ctr">
              <a:buNone/>
              <a:defRPr sz="1125"/>
            </a:lvl2pPr>
            <a:lvl3pPr marL="514533" indent="0" algn="ctr">
              <a:buNone/>
              <a:defRPr sz="1013"/>
            </a:lvl3pPr>
            <a:lvl4pPr marL="771799" indent="0" algn="ctr">
              <a:buNone/>
              <a:defRPr sz="900"/>
            </a:lvl4pPr>
            <a:lvl5pPr marL="1029066" indent="0" algn="ctr">
              <a:buNone/>
              <a:defRPr sz="900"/>
            </a:lvl5pPr>
            <a:lvl6pPr marL="1286332" indent="0" algn="ctr">
              <a:buNone/>
              <a:defRPr sz="900"/>
            </a:lvl6pPr>
            <a:lvl7pPr marL="1543599" indent="0" algn="ctr">
              <a:buNone/>
              <a:defRPr sz="900"/>
            </a:lvl7pPr>
            <a:lvl8pPr marL="1800865" indent="0" algn="ctr">
              <a:buNone/>
              <a:defRPr sz="900"/>
            </a:lvl8pPr>
            <a:lvl9pPr marL="2058132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9C24F-0118-7F40-84BB-3C72902A6E27}" type="datetimeFigureOut">
              <a:rPr lang="es-ES" smtClean="0"/>
              <a:t>28/06/2024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742AB-2CF0-5444-8F91-DAA045247CA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3241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9C24F-0118-7F40-84BB-3C72902A6E27}" type="datetimeFigureOut">
              <a:rPr lang="es-ES" smtClean="0"/>
              <a:t>28/06/2024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742AB-2CF0-5444-8F91-DAA045247CA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1997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81954" y="486834"/>
            <a:ext cx="1109410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3725" y="486834"/>
            <a:ext cx="3263915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9C24F-0118-7F40-84BB-3C72902A6E27}" type="datetimeFigureOut">
              <a:rPr lang="es-ES" smtClean="0"/>
              <a:t>28/06/2024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742AB-2CF0-5444-8F91-DAA045247CA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5140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9C24F-0118-7F40-84BB-3C72902A6E27}" type="datetimeFigureOut">
              <a:rPr lang="es-ES" smtClean="0"/>
              <a:t>28/06/2024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742AB-2CF0-5444-8F91-DAA045247CA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4446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1046" y="2279653"/>
            <a:ext cx="4437638" cy="3803649"/>
          </a:xfrm>
        </p:spPr>
        <p:txBody>
          <a:bodyPr anchor="b"/>
          <a:lstStyle>
            <a:lvl1pPr>
              <a:defRPr sz="337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1046" y="6119286"/>
            <a:ext cx="4437638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/>
                </a:solidFill>
              </a:defRPr>
            </a:lvl1pPr>
            <a:lvl2pPr marL="257266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533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799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9066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6332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599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86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8132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9C24F-0118-7F40-84BB-3C72902A6E27}" type="datetimeFigureOut">
              <a:rPr lang="es-ES" smtClean="0"/>
              <a:t>28/06/2024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742AB-2CF0-5444-8F91-DAA045247CA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34413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3725" y="2434167"/>
            <a:ext cx="2186662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4701" y="2434167"/>
            <a:ext cx="2186662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9C24F-0118-7F40-84BB-3C72902A6E27}" type="datetimeFigureOut">
              <a:rPr lang="es-ES" smtClean="0"/>
              <a:t>28/06/2024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742AB-2CF0-5444-8F91-DAA045247CA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34918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395" y="486836"/>
            <a:ext cx="4437638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4396" y="2241551"/>
            <a:ext cx="217661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266" indent="0">
              <a:buNone/>
              <a:defRPr sz="1125" b="1"/>
            </a:lvl2pPr>
            <a:lvl3pPr marL="514533" indent="0">
              <a:buNone/>
              <a:defRPr sz="1013" b="1"/>
            </a:lvl3pPr>
            <a:lvl4pPr marL="771799" indent="0">
              <a:buNone/>
              <a:defRPr sz="900" b="1"/>
            </a:lvl4pPr>
            <a:lvl5pPr marL="1029066" indent="0">
              <a:buNone/>
              <a:defRPr sz="900" b="1"/>
            </a:lvl5pPr>
            <a:lvl6pPr marL="1286332" indent="0">
              <a:buNone/>
              <a:defRPr sz="900" b="1"/>
            </a:lvl6pPr>
            <a:lvl7pPr marL="1543599" indent="0">
              <a:buNone/>
              <a:defRPr sz="900" b="1"/>
            </a:lvl7pPr>
            <a:lvl8pPr marL="1800865" indent="0">
              <a:buNone/>
              <a:defRPr sz="900" b="1"/>
            </a:lvl8pPr>
            <a:lvl9pPr marL="2058132" indent="0">
              <a:buNone/>
              <a:defRPr sz="9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4396" y="3340100"/>
            <a:ext cx="217661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4701" y="2241551"/>
            <a:ext cx="218733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266" indent="0">
              <a:buNone/>
              <a:defRPr sz="1125" b="1"/>
            </a:lvl2pPr>
            <a:lvl3pPr marL="514533" indent="0">
              <a:buNone/>
              <a:defRPr sz="1013" b="1"/>
            </a:lvl3pPr>
            <a:lvl4pPr marL="771799" indent="0">
              <a:buNone/>
              <a:defRPr sz="900" b="1"/>
            </a:lvl4pPr>
            <a:lvl5pPr marL="1029066" indent="0">
              <a:buNone/>
              <a:defRPr sz="900" b="1"/>
            </a:lvl5pPr>
            <a:lvl6pPr marL="1286332" indent="0">
              <a:buNone/>
              <a:defRPr sz="900" b="1"/>
            </a:lvl6pPr>
            <a:lvl7pPr marL="1543599" indent="0">
              <a:buNone/>
              <a:defRPr sz="900" b="1"/>
            </a:lvl7pPr>
            <a:lvl8pPr marL="1800865" indent="0">
              <a:buNone/>
              <a:defRPr sz="900" b="1"/>
            </a:lvl8pPr>
            <a:lvl9pPr marL="2058132" indent="0">
              <a:buNone/>
              <a:defRPr sz="9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4701" y="3340100"/>
            <a:ext cx="218733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9C24F-0118-7F40-84BB-3C72902A6E27}" type="datetimeFigureOut">
              <a:rPr lang="es-ES" smtClean="0"/>
              <a:t>28/06/2024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742AB-2CF0-5444-8F91-DAA045247CA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06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9C24F-0118-7F40-84BB-3C72902A6E27}" type="datetimeFigureOut">
              <a:rPr lang="es-ES" smtClean="0"/>
              <a:t>28/06/2024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742AB-2CF0-5444-8F91-DAA045247CA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6032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9C24F-0118-7F40-84BB-3C72902A6E27}" type="datetimeFigureOut">
              <a:rPr lang="es-ES" smtClean="0"/>
              <a:t>28/06/2024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742AB-2CF0-5444-8F91-DAA045247CA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809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395" y="609600"/>
            <a:ext cx="1659425" cy="2133600"/>
          </a:xfrm>
        </p:spPr>
        <p:txBody>
          <a:bodyPr anchor="b"/>
          <a:lstStyle>
            <a:lvl1pPr>
              <a:defRPr sz="180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87332" y="1316569"/>
            <a:ext cx="2604701" cy="6498167"/>
          </a:xfrm>
        </p:spPr>
        <p:txBody>
          <a:bodyPr/>
          <a:lstStyle>
            <a:lvl1pPr>
              <a:defRPr sz="1801"/>
            </a:lvl1pPr>
            <a:lvl2pPr>
              <a:defRPr sz="1576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395" y="2743200"/>
            <a:ext cx="1659425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266" indent="0">
              <a:buNone/>
              <a:defRPr sz="788"/>
            </a:lvl2pPr>
            <a:lvl3pPr marL="514533" indent="0">
              <a:buNone/>
              <a:defRPr sz="675"/>
            </a:lvl3pPr>
            <a:lvl4pPr marL="771799" indent="0">
              <a:buNone/>
              <a:defRPr sz="563"/>
            </a:lvl4pPr>
            <a:lvl5pPr marL="1029066" indent="0">
              <a:buNone/>
              <a:defRPr sz="563"/>
            </a:lvl5pPr>
            <a:lvl6pPr marL="1286332" indent="0">
              <a:buNone/>
              <a:defRPr sz="563"/>
            </a:lvl6pPr>
            <a:lvl7pPr marL="1543599" indent="0">
              <a:buNone/>
              <a:defRPr sz="563"/>
            </a:lvl7pPr>
            <a:lvl8pPr marL="1800865" indent="0">
              <a:buNone/>
              <a:defRPr sz="563"/>
            </a:lvl8pPr>
            <a:lvl9pPr marL="2058132" indent="0">
              <a:buNone/>
              <a:defRPr sz="5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9C24F-0118-7F40-84BB-3C72902A6E27}" type="datetimeFigureOut">
              <a:rPr lang="es-ES" smtClean="0"/>
              <a:t>28/06/2024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742AB-2CF0-5444-8F91-DAA045247CA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13610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395" y="609600"/>
            <a:ext cx="1659425" cy="2133600"/>
          </a:xfrm>
        </p:spPr>
        <p:txBody>
          <a:bodyPr anchor="b"/>
          <a:lstStyle>
            <a:lvl1pPr>
              <a:defRPr sz="180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87332" y="1316569"/>
            <a:ext cx="2604701" cy="6498167"/>
          </a:xfrm>
        </p:spPr>
        <p:txBody>
          <a:bodyPr anchor="t"/>
          <a:lstStyle>
            <a:lvl1pPr marL="0" indent="0">
              <a:buNone/>
              <a:defRPr sz="1801"/>
            </a:lvl1pPr>
            <a:lvl2pPr marL="257266" indent="0">
              <a:buNone/>
              <a:defRPr sz="1576"/>
            </a:lvl2pPr>
            <a:lvl3pPr marL="514533" indent="0">
              <a:buNone/>
              <a:defRPr sz="1350"/>
            </a:lvl3pPr>
            <a:lvl4pPr marL="771799" indent="0">
              <a:buNone/>
              <a:defRPr sz="1125"/>
            </a:lvl4pPr>
            <a:lvl5pPr marL="1029066" indent="0">
              <a:buNone/>
              <a:defRPr sz="1125"/>
            </a:lvl5pPr>
            <a:lvl6pPr marL="1286332" indent="0">
              <a:buNone/>
              <a:defRPr sz="1125"/>
            </a:lvl6pPr>
            <a:lvl7pPr marL="1543599" indent="0">
              <a:buNone/>
              <a:defRPr sz="1125"/>
            </a:lvl7pPr>
            <a:lvl8pPr marL="1800865" indent="0">
              <a:buNone/>
              <a:defRPr sz="1125"/>
            </a:lvl8pPr>
            <a:lvl9pPr marL="2058132" indent="0">
              <a:buNone/>
              <a:defRPr sz="112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395" y="2743200"/>
            <a:ext cx="1659425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266" indent="0">
              <a:buNone/>
              <a:defRPr sz="788"/>
            </a:lvl2pPr>
            <a:lvl3pPr marL="514533" indent="0">
              <a:buNone/>
              <a:defRPr sz="675"/>
            </a:lvl3pPr>
            <a:lvl4pPr marL="771799" indent="0">
              <a:buNone/>
              <a:defRPr sz="563"/>
            </a:lvl4pPr>
            <a:lvl5pPr marL="1029066" indent="0">
              <a:buNone/>
              <a:defRPr sz="563"/>
            </a:lvl5pPr>
            <a:lvl6pPr marL="1286332" indent="0">
              <a:buNone/>
              <a:defRPr sz="563"/>
            </a:lvl6pPr>
            <a:lvl7pPr marL="1543599" indent="0">
              <a:buNone/>
              <a:defRPr sz="563"/>
            </a:lvl7pPr>
            <a:lvl8pPr marL="1800865" indent="0">
              <a:buNone/>
              <a:defRPr sz="563"/>
            </a:lvl8pPr>
            <a:lvl9pPr marL="2058132" indent="0">
              <a:buNone/>
              <a:defRPr sz="5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9C24F-0118-7F40-84BB-3C72902A6E27}" type="datetimeFigureOut">
              <a:rPr lang="es-ES" smtClean="0"/>
              <a:t>28/06/2024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742AB-2CF0-5444-8F91-DAA045247CA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51980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3725" y="486836"/>
            <a:ext cx="4437638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3725" y="2434167"/>
            <a:ext cx="4437638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3725" y="8475136"/>
            <a:ext cx="115764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9C24F-0118-7F40-84BB-3C72902A6E27}" type="datetimeFigureOut">
              <a:rPr lang="es-ES" smtClean="0"/>
              <a:t>28/06/2024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04311" y="8475136"/>
            <a:ext cx="1736467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33718" y="8475136"/>
            <a:ext cx="115764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7742AB-2CF0-5444-8F91-DAA045247CA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76107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14533" rtl="0" eaLnBrk="1" latinLnBrk="0" hangingPunct="1">
        <a:lnSpc>
          <a:spcPct val="90000"/>
        </a:lnSpc>
        <a:spcBef>
          <a:spcPct val="0"/>
        </a:spcBef>
        <a:buNone/>
        <a:defRPr sz="247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633" indent="-128633" algn="l" defTabSz="514533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6" kern="1200">
          <a:solidFill>
            <a:schemeClr val="tx1"/>
          </a:solidFill>
          <a:latin typeface="+mn-lt"/>
          <a:ea typeface="+mn-ea"/>
          <a:cs typeface="+mn-cs"/>
        </a:defRPr>
      </a:lvl1pPr>
      <a:lvl2pPr marL="385900" indent="-128633" algn="l" defTabSz="514533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3166" indent="-128633" algn="l" defTabSz="514533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433" indent="-128633" algn="l" defTabSz="514533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699" indent="-128633" algn="l" defTabSz="514533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965" indent="-128633" algn="l" defTabSz="514533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2232" indent="-128633" algn="l" defTabSz="514533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9498" indent="-128633" algn="l" defTabSz="514533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6765" indent="-128633" algn="l" defTabSz="514533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53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266" algn="l" defTabSz="51453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533" algn="l" defTabSz="51453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799" algn="l" defTabSz="51453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9066" algn="l" defTabSz="51453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6332" algn="l" defTabSz="51453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599" algn="l" defTabSz="51453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865" algn="l" defTabSz="51453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8132" algn="l" defTabSz="51453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A7C4C075-67BA-C048-8E52-361B9B12AAD5}"/>
              </a:ext>
            </a:extLst>
          </p:cNvPr>
          <p:cNvSpPr txBox="1"/>
          <p:nvPr/>
        </p:nvSpPr>
        <p:spPr>
          <a:xfrm>
            <a:off x="1301904" y="1651725"/>
            <a:ext cx="1847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>
                <a:solidFill>
                  <a:schemeClr val="accent1">
                    <a:lumMod val="50000"/>
                  </a:schemeClr>
                </a:solidFill>
                <a:latin typeface="HelveticaNeueLT Std" panose="020B0604020202020204" pitchFamily="34" charset="77"/>
              </a:rPr>
              <a:t>Xxxxxxxxxxxx</a:t>
            </a:r>
            <a:endParaRPr lang="es-ES" dirty="0">
              <a:solidFill>
                <a:schemeClr val="accent1">
                  <a:lumMod val="50000"/>
                </a:schemeClr>
              </a:solidFill>
              <a:latin typeface="HelveticaNeueLT Std" panose="020B0604020202020204" pitchFamily="34" charset="77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8204065-9493-DD43-B43B-4713F128DCF4}"/>
              </a:ext>
            </a:extLst>
          </p:cNvPr>
          <p:cNvSpPr txBox="1"/>
          <p:nvPr/>
        </p:nvSpPr>
        <p:spPr>
          <a:xfrm>
            <a:off x="1219059" y="2053005"/>
            <a:ext cx="13301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accent1">
                    <a:lumMod val="50000"/>
                  </a:schemeClr>
                </a:solidFill>
                <a:latin typeface="HelveticaNeueLT Std" panose="020B0604020202020204" pitchFamily="34" charset="77"/>
              </a:rPr>
              <a:t>XX/XX/XX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872EA5A-3C88-9F41-ABAE-9E932940EA3C}"/>
              </a:ext>
            </a:extLst>
          </p:cNvPr>
          <p:cNvSpPr txBox="1"/>
          <p:nvPr/>
        </p:nvSpPr>
        <p:spPr>
          <a:xfrm>
            <a:off x="3186544" y="2046301"/>
            <a:ext cx="14056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chemeClr val="accent1">
                    <a:lumMod val="50000"/>
                  </a:schemeClr>
                </a:solidFill>
                <a:latin typeface="HelveticaNeueLT Std" panose="020B0604020202020204" pitchFamily="34" charset="77"/>
              </a:rPr>
              <a:t>XX:XX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64C2E54B-C299-3247-953B-2BF2E06F20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0484" y="7407562"/>
            <a:ext cx="1339685" cy="467591"/>
          </a:xfrm>
          <a:prstGeom prst="rect">
            <a:avLst/>
          </a:prstGeom>
        </p:spPr>
      </p:pic>
      <p:grpSp>
        <p:nvGrpSpPr>
          <p:cNvPr id="6" name="Grupo 5">
            <a:extLst>
              <a:ext uri="{FF2B5EF4-FFF2-40B4-BE49-F238E27FC236}">
                <a16:creationId xmlns:a16="http://schemas.microsoft.com/office/drawing/2014/main" id="{3F9CE489-6674-41F6-4F30-A54F5642F7CA}"/>
              </a:ext>
            </a:extLst>
          </p:cNvPr>
          <p:cNvGrpSpPr/>
          <p:nvPr/>
        </p:nvGrpSpPr>
        <p:grpSpPr>
          <a:xfrm>
            <a:off x="4017741" y="3122205"/>
            <a:ext cx="272283" cy="211336"/>
            <a:chOff x="2052463" y="3156489"/>
            <a:chExt cx="272283" cy="211336"/>
          </a:xfrm>
        </p:grpSpPr>
        <p:cxnSp>
          <p:nvCxnSpPr>
            <p:cNvPr id="2" name="Conector recto 1">
              <a:extLst>
                <a:ext uri="{FF2B5EF4-FFF2-40B4-BE49-F238E27FC236}">
                  <a16:creationId xmlns:a16="http://schemas.microsoft.com/office/drawing/2014/main" id="{54EF22F5-DC23-A1C9-3BF4-A185C454B9E3}"/>
                </a:ext>
              </a:extLst>
            </p:cNvPr>
            <p:cNvCxnSpPr>
              <a:cxnSpLocks/>
            </p:cNvCxnSpPr>
            <p:nvPr/>
          </p:nvCxnSpPr>
          <p:spPr>
            <a:xfrm>
              <a:off x="2052463" y="3259713"/>
              <a:ext cx="95412" cy="108112"/>
            </a:xfrm>
            <a:prstGeom prst="line">
              <a:avLst/>
            </a:prstGeom>
            <a:ln w="508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Conector recto 3">
              <a:extLst>
                <a:ext uri="{FF2B5EF4-FFF2-40B4-BE49-F238E27FC236}">
                  <a16:creationId xmlns:a16="http://schemas.microsoft.com/office/drawing/2014/main" id="{32154D16-45E7-6EC5-791F-1D0992C9E3D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16453" y="3156489"/>
              <a:ext cx="208293" cy="206449"/>
            </a:xfrm>
            <a:prstGeom prst="line">
              <a:avLst/>
            </a:prstGeom>
            <a:ln w="508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upo 6">
            <a:extLst>
              <a:ext uri="{FF2B5EF4-FFF2-40B4-BE49-F238E27FC236}">
                <a16:creationId xmlns:a16="http://schemas.microsoft.com/office/drawing/2014/main" id="{A9077DF0-4C2C-F724-62D6-75E23744A8C8}"/>
              </a:ext>
            </a:extLst>
          </p:cNvPr>
          <p:cNvGrpSpPr/>
          <p:nvPr/>
        </p:nvGrpSpPr>
        <p:grpSpPr>
          <a:xfrm>
            <a:off x="877899" y="5448228"/>
            <a:ext cx="272283" cy="211336"/>
            <a:chOff x="2052463" y="3156489"/>
            <a:chExt cx="272283" cy="211336"/>
          </a:xfrm>
        </p:grpSpPr>
        <p:cxnSp>
          <p:nvCxnSpPr>
            <p:cNvPr id="8" name="Conector recto 7">
              <a:extLst>
                <a:ext uri="{FF2B5EF4-FFF2-40B4-BE49-F238E27FC236}">
                  <a16:creationId xmlns:a16="http://schemas.microsoft.com/office/drawing/2014/main" id="{3AE4EE90-9BA4-C51E-155E-5FF6371F6F61}"/>
                </a:ext>
              </a:extLst>
            </p:cNvPr>
            <p:cNvCxnSpPr>
              <a:cxnSpLocks/>
            </p:cNvCxnSpPr>
            <p:nvPr/>
          </p:nvCxnSpPr>
          <p:spPr>
            <a:xfrm>
              <a:off x="2052463" y="3259713"/>
              <a:ext cx="95412" cy="108112"/>
            </a:xfrm>
            <a:prstGeom prst="line">
              <a:avLst/>
            </a:prstGeom>
            <a:ln w="508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ector recto 8">
              <a:extLst>
                <a:ext uri="{FF2B5EF4-FFF2-40B4-BE49-F238E27FC236}">
                  <a16:creationId xmlns:a16="http://schemas.microsoft.com/office/drawing/2014/main" id="{03F86C74-A25E-1C41-2FA9-7176FCCC209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16453" y="3156489"/>
              <a:ext cx="208293" cy="206449"/>
            </a:xfrm>
            <a:prstGeom prst="line">
              <a:avLst/>
            </a:prstGeom>
            <a:ln w="508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344312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9</Words>
  <Application>Microsoft Office PowerPoint</Application>
  <PresentationFormat>Personalitzat</PresentationFormat>
  <Paragraphs>3</Paragraphs>
  <Slides>1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4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HelveticaNeueLT Std</vt:lpstr>
      <vt:lpstr>Office Theme</vt:lpstr>
      <vt:lpstr>Presentació del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MARTINEZ DIEZ, ESTHER</cp:lastModifiedBy>
  <cp:revision>7</cp:revision>
  <dcterms:created xsi:type="dcterms:W3CDTF">2024-05-06T11:08:50Z</dcterms:created>
  <dcterms:modified xsi:type="dcterms:W3CDTF">2024-06-28T10:19:55Z</dcterms:modified>
</cp:coreProperties>
</file>