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5145088" cy="5143500"/>
  <p:notesSz cx="6858000" cy="9144000"/>
  <p:defaultTextStyle>
    <a:defPPr>
      <a:defRPr lang="es-ES"/>
    </a:defPPr>
    <a:lvl1pPr marL="0" algn="l" defTabSz="493776" rtl="0" eaLnBrk="1" latinLnBrk="0" hangingPunct="1">
      <a:defRPr sz="972" kern="1200">
        <a:solidFill>
          <a:schemeClr val="tx1"/>
        </a:solidFill>
        <a:latin typeface="+mn-lt"/>
        <a:ea typeface="+mn-ea"/>
        <a:cs typeface="+mn-cs"/>
      </a:defRPr>
    </a:lvl1pPr>
    <a:lvl2pPr marL="246888" algn="l" defTabSz="493776" rtl="0" eaLnBrk="1" latinLnBrk="0" hangingPunct="1">
      <a:defRPr sz="972" kern="1200">
        <a:solidFill>
          <a:schemeClr val="tx1"/>
        </a:solidFill>
        <a:latin typeface="+mn-lt"/>
        <a:ea typeface="+mn-ea"/>
        <a:cs typeface="+mn-cs"/>
      </a:defRPr>
    </a:lvl2pPr>
    <a:lvl3pPr marL="493776" algn="l" defTabSz="493776" rtl="0" eaLnBrk="1" latinLnBrk="0" hangingPunct="1">
      <a:defRPr sz="972" kern="1200">
        <a:solidFill>
          <a:schemeClr val="tx1"/>
        </a:solidFill>
        <a:latin typeface="+mn-lt"/>
        <a:ea typeface="+mn-ea"/>
        <a:cs typeface="+mn-cs"/>
      </a:defRPr>
    </a:lvl3pPr>
    <a:lvl4pPr marL="740664" algn="l" defTabSz="493776" rtl="0" eaLnBrk="1" latinLnBrk="0" hangingPunct="1">
      <a:defRPr sz="972" kern="1200">
        <a:solidFill>
          <a:schemeClr val="tx1"/>
        </a:solidFill>
        <a:latin typeface="+mn-lt"/>
        <a:ea typeface="+mn-ea"/>
        <a:cs typeface="+mn-cs"/>
      </a:defRPr>
    </a:lvl4pPr>
    <a:lvl5pPr marL="987552" algn="l" defTabSz="493776" rtl="0" eaLnBrk="1" latinLnBrk="0" hangingPunct="1">
      <a:defRPr sz="972" kern="1200">
        <a:solidFill>
          <a:schemeClr val="tx1"/>
        </a:solidFill>
        <a:latin typeface="+mn-lt"/>
        <a:ea typeface="+mn-ea"/>
        <a:cs typeface="+mn-cs"/>
      </a:defRPr>
    </a:lvl5pPr>
    <a:lvl6pPr marL="1234440" algn="l" defTabSz="493776" rtl="0" eaLnBrk="1" latinLnBrk="0" hangingPunct="1">
      <a:defRPr sz="972" kern="1200">
        <a:solidFill>
          <a:schemeClr val="tx1"/>
        </a:solidFill>
        <a:latin typeface="+mn-lt"/>
        <a:ea typeface="+mn-ea"/>
        <a:cs typeface="+mn-cs"/>
      </a:defRPr>
    </a:lvl6pPr>
    <a:lvl7pPr marL="1481328" algn="l" defTabSz="493776" rtl="0" eaLnBrk="1" latinLnBrk="0" hangingPunct="1">
      <a:defRPr sz="972" kern="1200">
        <a:solidFill>
          <a:schemeClr val="tx1"/>
        </a:solidFill>
        <a:latin typeface="+mn-lt"/>
        <a:ea typeface="+mn-ea"/>
        <a:cs typeface="+mn-cs"/>
      </a:defRPr>
    </a:lvl7pPr>
    <a:lvl8pPr marL="1728216" algn="l" defTabSz="493776" rtl="0" eaLnBrk="1" latinLnBrk="0" hangingPunct="1">
      <a:defRPr sz="972" kern="1200">
        <a:solidFill>
          <a:schemeClr val="tx1"/>
        </a:solidFill>
        <a:latin typeface="+mn-lt"/>
        <a:ea typeface="+mn-ea"/>
        <a:cs typeface="+mn-cs"/>
      </a:defRPr>
    </a:lvl8pPr>
    <a:lvl9pPr marL="1975104" algn="l" defTabSz="493776" rtl="0" eaLnBrk="1" latinLnBrk="0" hangingPunct="1">
      <a:defRPr sz="97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72"/>
    <p:restoredTop sz="97394"/>
  </p:normalViewPr>
  <p:slideViewPr>
    <p:cSldViewPr snapToGrid="0" snapToObjects="1">
      <p:cViewPr varScale="1">
        <p:scale>
          <a:sx n="82" d="100"/>
          <a:sy n="82" d="100"/>
        </p:scale>
        <p:origin x="194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IZ GALLARDO, CARLOS" userId="b5224c21-5b75-4c27-af88-c08a62a9b328" providerId="ADAL" clId="{E47CE94C-E276-2744-BFFA-505E081BF30E}"/>
    <pc:docChg chg="custSel modSld">
      <pc:chgData name="RUIZ GALLARDO, CARLOS" userId="b5224c21-5b75-4c27-af88-c08a62a9b328" providerId="ADAL" clId="{E47CE94C-E276-2744-BFFA-505E081BF30E}" dt="2024-05-27T11:38:17.809" v="28" actId="1035"/>
      <pc:docMkLst>
        <pc:docMk/>
      </pc:docMkLst>
      <pc:sldChg chg="addSp delSp modSp setBg">
        <pc:chgData name="RUIZ GALLARDO, CARLOS" userId="b5224c21-5b75-4c27-af88-c08a62a9b328" providerId="ADAL" clId="{E47CE94C-E276-2744-BFFA-505E081BF30E}" dt="2024-05-27T11:38:17.809" v="28" actId="1035"/>
        <pc:sldMkLst>
          <pc:docMk/>
          <pc:sldMk cId="1585452885" sldId="256"/>
        </pc:sldMkLst>
        <pc:picChg chg="del">
          <ac:chgData name="RUIZ GALLARDO, CARLOS" userId="b5224c21-5b75-4c27-af88-c08a62a9b328" providerId="ADAL" clId="{E47CE94C-E276-2744-BFFA-505E081BF30E}" dt="2024-05-27T11:37:46.810" v="3" actId="478"/>
          <ac:picMkLst>
            <pc:docMk/>
            <pc:sldMk cId="1585452885" sldId="256"/>
            <ac:picMk id="4" creationId="{F1D570D7-CE60-9D46-90DA-0DAEB1A8CFEA}"/>
          </ac:picMkLst>
        </pc:picChg>
        <pc:picChg chg="del">
          <ac:chgData name="RUIZ GALLARDO, CARLOS" userId="b5224c21-5b75-4c27-af88-c08a62a9b328" providerId="ADAL" clId="{E47CE94C-E276-2744-BFFA-505E081BF30E}" dt="2024-05-27T11:37:46.015" v="2" actId="478"/>
          <ac:picMkLst>
            <pc:docMk/>
            <pc:sldMk cId="1585452885" sldId="256"/>
            <ac:picMk id="5" creationId="{A169F208-1B9E-ED46-91C2-24A7DD6628EB}"/>
          </ac:picMkLst>
        </pc:picChg>
        <pc:picChg chg="add mod">
          <ac:chgData name="RUIZ GALLARDO, CARLOS" userId="b5224c21-5b75-4c27-af88-c08a62a9b328" providerId="ADAL" clId="{E47CE94C-E276-2744-BFFA-505E081BF30E}" dt="2024-05-27T11:38:05.346" v="13" actId="1038"/>
          <ac:picMkLst>
            <pc:docMk/>
            <pc:sldMk cId="1585452885" sldId="256"/>
            <ac:picMk id="12" creationId="{15B384DF-81B3-D349-AC6D-2E40F1CA2F78}"/>
          </ac:picMkLst>
        </pc:picChg>
        <pc:picChg chg="add mod">
          <ac:chgData name="RUIZ GALLARDO, CARLOS" userId="b5224c21-5b75-4c27-af88-c08a62a9b328" providerId="ADAL" clId="{E47CE94C-E276-2744-BFFA-505E081BF30E}" dt="2024-05-27T11:38:17.809" v="28" actId="1035"/>
          <ac:picMkLst>
            <pc:docMk/>
            <pc:sldMk cId="1585452885" sldId="256"/>
            <ac:picMk id="13" creationId="{336984A1-1315-9441-9F5A-2DF325A0220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882" y="841772"/>
            <a:ext cx="4373325" cy="1790700"/>
          </a:xfrm>
        </p:spPr>
        <p:txBody>
          <a:bodyPr anchor="b"/>
          <a:lstStyle>
            <a:lvl1pPr algn="ctr">
              <a:defRPr sz="33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3136" y="2701528"/>
            <a:ext cx="3858816" cy="124182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266" indent="0" algn="ctr">
              <a:buNone/>
              <a:defRPr sz="1125"/>
            </a:lvl2pPr>
            <a:lvl3pPr marL="514533" indent="0" algn="ctr">
              <a:buNone/>
              <a:defRPr sz="1013"/>
            </a:lvl3pPr>
            <a:lvl4pPr marL="771799" indent="0" algn="ctr">
              <a:buNone/>
              <a:defRPr sz="900"/>
            </a:lvl4pPr>
            <a:lvl5pPr marL="1029066" indent="0" algn="ctr">
              <a:buNone/>
              <a:defRPr sz="900"/>
            </a:lvl5pPr>
            <a:lvl6pPr marL="1286332" indent="0" algn="ctr">
              <a:buNone/>
              <a:defRPr sz="900"/>
            </a:lvl6pPr>
            <a:lvl7pPr marL="1543599" indent="0" algn="ctr">
              <a:buNone/>
              <a:defRPr sz="900"/>
            </a:lvl7pPr>
            <a:lvl8pPr marL="1800865" indent="0" algn="ctr">
              <a:buNone/>
              <a:defRPr sz="900"/>
            </a:lvl8pPr>
            <a:lvl9pPr marL="2058132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BB4A-163B-8C4B-A238-3299061495F1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C558-F76C-D54E-8D4C-528D1B47235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044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BB4A-163B-8C4B-A238-3299061495F1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C558-F76C-D54E-8D4C-528D1B47235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2719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1954" y="273844"/>
            <a:ext cx="1109410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725" y="273844"/>
            <a:ext cx="326391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BB4A-163B-8C4B-A238-3299061495F1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C558-F76C-D54E-8D4C-528D1B47235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9863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BB4A-163B-8C4B-A238-3299061495F1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C558-F76C-D54E-8D4C-528D1B47235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0646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046" y="1282305"/>
            <a:ext cx="4437638" cy="2139553"/>
          </a:xfrm>
        </p:spPr>
        <p:txBody>
          <a:bodyPr anchor="b"/>
          <a:lstStyle>
            <a:lvl1pPr>
              <a:defRPr sz="33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046" y="3442099"/>
            <a:ext cx="4437638" cy="112514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2pPr marL="257266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533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79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06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633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59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13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BB4A-163B-8C4B-A238-3299061495F1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C558-F76C-D54E-8D4C-528D1B47235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2915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725" y="1369219"/>
            <a:ext cx="2186662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4701" y="1369219"/>
            <a:ext cx="2186662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BB4A-163B-8C4B-A238-3299061495F1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C558-F76C-D54E-8D4C-528D1B47235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6722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395" y="273845"/>
            <a:ext cx="4437638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396" y="1260872"/>
            <a:ext cx="2176613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266" indent="0">
              <a:buNone/>
              <a:defRPr sz="1125" b="1"/>
            </a:lvl2pPr>
            <a:lvl3pPr marL="514533" indent="0">
              <a:buNone/>
              <a:defRPr sz="1013" b="1"/>
            </a:lvl3pPr>
            <a:lvl4pPr marL="771799" indent="0">
              <a:buNone/>
              <a:defRPr sz="900" b="1"/>
            </a:lvl4pPr>
            <a:lvl5pPr marL="1029066" indent="0">
              <a:buNone/>
              <a:defRPr sz="900" b="1"/>
            </a:lvl5pPr>
            <a:lvl6pPr marL="1286332" indent="0">
              <a:buNone/>
              <a:defRPr sz="900" b="1"/>
            </a:lvl6pPr>
            <a:lvl7pPr marL="1543599" indent="0">
              <a:buNone/>
              <a:defRPr sz="900" b="1"/>
            </a:lvl7pPr>
            <a:lvl8pPr marL="1800865" indent="0">
              <a:buNone/>
              <a:defRPr sz="900" b="1"/>
            </a:lvl8pPr>
            <a:lvl9pPr marL="2058132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396" y="1878806"/>
            <a:ext cx="2176613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4701" y="1260872"/>
            <a:ext cx="2187333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266" indent="0">
              <a:buNone/>
              <a:defRPr sz="1125" b="1"/>
            </a:lvl2pPr>
            <a:lvl3pPr marL="514533" indent="0">
              <a:buNone/>
              <a:defRPr sz="1013" b="1"/>
            </a:lvl3pPr>
            <a:lvl4pPr marL="771799" indent="0">
              <a:buNone/>
              <a:defRPr sz="900" b="1"/>
            </a:lvl4pPr>
            <a:lvl5pPr marL="1029066" indent="0">
              <a:buNone/>
              <a:defRPr sz="900" b="1"/>
            </a:lvl5pPr>
            <a:lvl6pPr marL="1286332" indent="0">
              <a:buNone/>
              <a:defRPr sz="900" b="1"/>
            </a:lvl6pPr>
            <a:lvl7pPr marL="1543599" indent="0">
              <a:buNone/>
              <a:defRPr sz="900" b="1"/>
            </a:lvl7pPr>
            <a:lvl8pPr marL="1800865" indent="0">
              <a:buNone/>
              <a:defRPr sz="900" b="1"/>
            </a:lvl8pPr>
            <a:lvl9pPr marL="2058132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4701" y="1878806"/>
            <a:ext cx="2187333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BB4A-163B-8C4B-A238-3299061495F1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C558-F76C-D54E-8D4C-528D1B47235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3362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BB4A-163B-8C4B-A238-3299061495F1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C558-F76C-D54E-8D4C-528D1B47235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7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BB4A-163B-8C4B-A238-3299061495F1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C558-F76C-D54E-8D4C-528D1B47235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2221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395" y="342900"/>
            <a:ext cx="1659425" cy="1200150"/>
          </a:xfrm>
        </p:spPr>
        <p:txBody>
          <a:bodyPr anchor="b"/>
          <a:lstStyle>
            <a:lvl1pPr>
              <a:defRPr sz="18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7332" y="740570"/>
            <a:ext cx="2604701" cy="3655219"/>
          </a:xfrm>
        </p:spPr>
        <p:txBody>
          <a:bodyPr/>
          <a:lstStyle>
            <a:lvl1pPr>
              <a:defRPr sz="1801"/>
            </a:lvl1pPr>
            <a:lvl2pPr>
              <a:defRPr sz="1576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395" y="1543050"/>
            <a:ext cx="1659425" cy="2858691"/>
          </a:xfrm>
        </p:spPr>
        <p:txBody>
          <a:bodyPr/>
          <a:lstStyle>
            <a:lvl1pPr marL="0" indent="0">
              <a:buNone/>
              <a:defRPr sz="900"/>
            </a:lvl1pPr>
            <a:lvl2pPr marL="257266" indent="0">
              <a:buNone/>
              <a:defRPr sz="788"/>
            </a:lvl2pPr>
            <a:lvl3pPr marL="514533" indent="0">
              <a:buNone/>
              <a:defRPr sz="675"/>
            </a:lvl3pPr>
            <a:lvl4pPr marL="771799" indent="0">
              <a:buNone/>
              <a:defRPr sz="563"/>
            </a:lvl4pPr>
            <a:lvl5pPr marL="1029066" indent="0">
              <a:buNone/>
              <a:defRPr sz="563"/>
            </a:lvl5pPr>
            <a:lvl6pPr marL="1286332" indent="0">
              <a:buNone/>
              <a:defRPr sz="563"/>
            </a:lvl6pPr>
            <a:lvl7pPr marL="1543599" indent="0">
              <a:buNone/>
              <a:defRPr sz="563"/>
            </a:lvl7pPr>
            <a:lvl8pPr marL="1800865" indent="0">
              <a:buNone/>
              <a:defRPr sz="563"/>
            </a:lvl8pPr>
            <a:lvl9pPr marL="2058132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BB4A-163B-8C4B-A238-3299061495F1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C558-F76C-D54E-8D4C-528D1B47235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7244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395" y="342900"/>
            <a:ext cx="1659425" cy="1200150"/>
          </a:xfrm>
        </p:spPr>
        <p:txBody>
          <a:bodyPr anchor="b"/>
          <a:lstStyle>
            <a:lvl1pPr>
              <a:defRPr sz="18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7332" y="740570"/>
            <a:ext cx="2604701" cy="3655219"/>
          </a:xfrm>
        </p:spPr>
        <p:txBody>
          <a:bodyPr anchor="t"/>
          <a:lstStyle>
            <a:lvl1pPr marL="0" indent="0">
              <a:buNone/>
              <a:defRPr sz="1801"/>
            </a:lvl1pPr>
            <a:lvl2pPr marL="257266" indent="0">
              <a:buNone/>
              <a:defRPr sz="1576"/>
            </a:lvl2pPr>
            <a:lvl3pPr marL="514533" indent="0">
              <a:buNone/>
              <a:defRPr sz="1350"/>
            </a:lvl3pPr>
            <a:lvl4pPr marL="771799" indent="0">
              <a:buNone/>
              <a:defRPr sz="1125"/>
            </a:lvl4pPr>
            <a:lvl5pPr marL="1029066" indent="0">
              <a:buNone/>
              <a:defRPr sz="1125"/>
            </a:lvl5pPr>
            <a:lvl6pPr marL="1286332" indent="0">
              <a:buNone/>
              <a:defRPr sz="1125"/>
            </a:lvl6pPr>
            <a:lvl7pPr marL="1543599" indent="0">
              <a:buNone/>
              <a:defRPr sz="1125"/>
            </a:lvl7pPr>
            <a:lvl8pPr marL="1800865" indent="0">
              <a:buNone/>
              <a:defRPr sz="1125"/>
            </a:lvl8pPr>
            <a:lvl9pPr marL="2058132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395" y="1543050"/>
            <a:ext cx="1659425" cy="2858691"/>
          </a:xfrm>
        </p:spPr>
        <p:txBody>
          <a:bodyPr/>
          <a:lstStyle>
            <a:lvl1pPr marL="0" indent="0">
              <a:buNone/>
              <a:defRPr sz="900"/>
            </a:lvl1pPr>
            <a:lvl2pPr marL="257266" indent="0">
              <a:buNone/>
              <a:defRPr sz="788"/>
            </a:lvl2pPr>
            <a:lvl3pPr marL="514533" indent="0">
              <a:buNone/>
              <a:defRPr sz="675"/>
            </a:lvl3pPr>
            <a:lvl4pPr marL="771799" indent="0">
              <a:buNone/>
              <a:defRPr sz="563"/>
            </a:lvl4pPr>
            <a:lvl5pPr marL="1029066" indent="0">
              <a:buNone/>
              <a:defRPr sz="563"/>
            </a:lvl5pPr>
            <a:lvl6pPr marL="1286332" indent="0">
              <a:buNone/>
              <a:defRPr sz="563"/>
            </a:lvl6pPr>
            <a:lvl7pPr marL="1543599" indent="0">
              <a:buNone/>
              <a:defRPr sz="563"/>
            </a:lvl7pPr>
            <a:lvl8pPr marL="1800865" indent="0">
              <a:buNone/>
              <a:defRPr sz="563"/>
            </a:lvl8pPr>
            <a:lvl9pPr marL="2058132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EBB4A-163B-8C4B-A238-3299061495F1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C558-F76C-D54E-8D4C-528D1B47235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802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725" y="273845"/>
            <a:ext cx="4437638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725" y="1369219"/>
            <a:ext cx="4437638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725" y="4767264"/>
            <a:ext cx="115764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EBB4A-163B-8C4B-A238-3299061495F1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4311" y="4767264"/>
            <a:ext cx="173646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3718" y="4767264"/>
            <a:ext cx="115764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7C558-F76C-D54E-8D4C-528D1B472353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6419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533" rtl="0" eaLnBrk="1" latinLnBrk="0" hangingPunct="1">
        <a:lnSpc>
          <a:spcPct val="90000"/>
        </a:lnSpc>
        <a:spcBef>
          <a:spcPct val="0"/>
        </a:spcBef>
        <a:buNone/>
        <a:defRPr sz="247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633" indent="-128633" algn="l" defTabSz="51453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6" kern="1200">
          <a:solidFill>
            <a:schemeClr val="tx1"/>
          </a:solidFill>
          <a:latin typeface="+mn-lt"/>
          <a:ea typeface="+mn-ea"/>
          <a:cs typeface="+mn-cs"/>
        </a:defRPr>
      </a:lvl1pPr>
      <a:lvl2pPr marL="385900" indent="-128633" algn="l" defTabSz="51453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3166" indent="-128633" algn="l" defTabSz="51453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433" indent="-128633" algn="l" defTabSz="51453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699" indent="-128633" algn="l" defTabSz="51453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965" indent="-128633" algn="l" defTabSz="51453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2232" indent="-128633" algn="l" defTabSz="51453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9498" indent="-128633" algn="l" defTabSz="51453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6765" indent="-128633" algn="l" defTabSz="51453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266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533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799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9066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6332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599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865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8132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8E0BB70-DB50-8D46-8158-C7C537BC6E2F}"/>
              </a:ext>
            </a:extLst>
          </p:cNvPr>
          <p:cNvSpPr txBox="1"/>
          <p:nvPr/>
        </p:nvSpPr>
        <p:spPr>
          <a:xfrm>
            <a:off x="1135568" y="785485"/>
            <a:ext cx="1612828" cy="241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>
                <a:solidFill>
                  <a:schemeClr val="accent1">
                    <a:lumMod val="50000"/>
                  </a:schemeClr>
                </a:solidFill>
                <a:latin typeface="HelveticaNeueLT Std" panose="020B0604020202020204" pitchFamily="34" charset="77"/>
              </a:rPr>
              <a:t>Xxxxxxxxxxxx</a:t>
            </a:r>
            <a:endParaRPr lang="es-ES" dirty="0">
              <a:solidFill>
                <a:schemeClr val="accent1">
                  <a:lumMod val="50000"/>
                </a:schemeClr>
              </a:solidFill>
              <a:latin typeface="HelveticaNeueLT Std" panose="020B0604020202020204" pitchFamily="34" charset="7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1E268A-FE44-CE45-97DB-47AA8267258C}"/>
              </a:ext>
            </a:extLst>
          </p:cNvPr>
          <p:cNvSpPr txBox="1"/>
          <p:nvPr/>
        </p:nvSpPr>
        <p:spPr>
          <a:xfrm>
            <a:off x="1062083" y="1021626"/>
            <a:ext cx="938167" cy="241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HelveticaNeueLT Std" panose="020B0604020202020204" pitchFamily="34" charset="77"/>
              </a:rPr>
              <a:t>XX/XX/XX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365FAC-579E-B14C-9E1E-71CE2B9618B4}"/>
              </a:ext>
            </a:extLst>
          </p:cNvPr>
          <p:cNvSpPr txBox="1"/>
          <p:nvPr/>
        </p:nvSpPr>
        <p:spPr>
          <a:xfrm>
            <a:off x="2313846" y="1021626"/>
            <a:ext cx="1723021" cy="241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HelveticaNeueLT Std" panose="020B0604020202020204" pitchFamily="34" charset="77"/>
              </a:rPr>
              <a:t>XX:XX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A1194DB-06C5-0948-82BA-183B5EC99B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484" y="7407562"/>
            <a:ext cx="1339685" cy="46759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0303073-9071-744B-9E42-C476BC441E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84" y="7559962"/>
            <a:ext cx="1339685" cy="46759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38AB63D-D63D-A241-982A-657DE04D6E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5284" y="7712362"/>
            <a:ext cx="1339685" cy="46759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707CA52-E0E3-B240-B827-4A5C18A909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0484" y="4258491"/>
            <a:ext cx="1181051" cy="412223"/>
          </a:xfrm>
          <a:prstGeom prst="rect">
            <a:avLst/>
          </a:prstGeom>
        </p:spPr>
      </p:pic>
      <p:grpSp>
        <p:nvGrpSpPr>
          <p:cNvPr id="17" name="Grupo 16">
            <a:extLst>
              <a:ext uri="{FF2B5EF4-FFF2-40B4-BE49-F238E27FC236}">
                <a16:creationId xmlns:a16="http://schemas.microsoft.com/office/drawing/2014/main" id="{87876A6F-AF24-3320-B761-3E07EEC7B7A7}"/>
              </a:ext>
            </a:extLst>
          </p:cNvPr>
          <p:cNvGrpSpPr/>
          <p:nvPr/>
        </p:nvGrpSpPr>
        <p:grpSpPr>
          <a:xfrm>
            <a:off x="2845838" y="1656913"/>
            <a:ext cx="217499" cy="152582"/>
            <a:chOff x="1582726" y="1660525"/>
            <a:chExt cx="217499" cy="152582"/>
          </a:xfrm>
        </p:grpSpPr>
        <p:cxnSp>
          <p:nvCxnSpPr>
            <p:cNvPr id="4" name="Conector recto 3">
              <a:extLst>
                <a:ext uri="{FF2B5EF4-FFF2-40B4-BE49-F238E27FC236}">
                  <a16:creationId xmlns:a16="http://schemas.microsoft.com/office/drawing/2014/main" id="{F43A5B05-70B0-29D9-0CDE-11C6E80B8A76}"/>
                </a:ext>
              </a:extLst>
            </p:cNvPr>
            <p:cNvCxnSpPr>
              <a:cxnSpLocks/>
            </p:cNvCxnSpPr>
            <p:nvPr/>
          </p:nvCxnSpPr>
          <p:spPr>
            <a:xfrm>
              <a:off x="1582726" y="1733204"/>
              <a:ext cx="77799" cy="79903"/>
            </a:xfrm>
            <a:prstGeom prst="line">
              <a:avLst/>
            </a:prstGeom>
            <a:ln w="508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onector recto 4">
              <a:extLst>
                <a:ext uri="{FF2B5EF4-FFF2-40B4-BE49-F238E27FC236}">
                  <a16:creationId xmlns:a16="http://schemas.microsoft.com/office/drawing/2014/main" id="{D8B274A5-DCF0-DC63-0B43-CF428040CE7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30383" y="1660525"/>
              <a:ext cx="169842" cy="152582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837FE347-0F44-C0A4-F938-54DB97A2C992}"/>
              </a:ext>
            </a:extLst>
          </p:cNvPr>
          <p:cNvGrpSpPr/>
          <p:nvPr/>
        </p:nvGrpSpPr>
        <p:grpSpPr>
          <a:xfrm>
            <a:off x="791516" y="2746375"/>
            <a:ext cx="217499" cy="152582"/>
            <a:chOff x="1582726" y="1660525"/>
            <a:chExt cx="217499" cy="152582"/>
          </a:xfrm>
        </p:grpSpPr>
        <p:cxnSp>
          <p:nvCxnSpPr>
            <p:cNvPr id="19" name="Conector recto 18">
              <a:extLst>
                <a:ext uri="{FF2B5EF4-FFF2-40B4-BE49-F238E27FC236}">
                  <a16:creationId xmlns:a16="http://schemas.microsoft.com/office/drawing/2014/main" id="{4079DD51-6DF0-5C6E-EBD0-025AD7A11AF5}"/>
                </a:ext>
              </a:extLst>
            </p:cNvPr>
            <p:cNvCxnSpPr>
              <a:cxnSpLocks/>
            </p:cNvCxnSpPr>
            <p:nvPr/>
          </p:nvCxnSpPr>
          <p:spPr>
            <a:xfrm>
              <a:off x="1582726" y="1733204"/>
              <a:ext cx="77799" cy="79903"/>
            </a:xfrm>
            <a:prstGeom prst="line">
              <a:avLst/>
            </a:prstGeom>
            <a:ln w="508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945C91DB-76C8-07AE-A0F3-37B6FFE42E7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630383" y="1660525"/>
              <a:ext cx="169842" cy="152582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85452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9</Words>
  <Application>Microsoft Office PowerPoint</Application>
  <PresentationFormat>Personalitzat</PresentationFormat>
  <Paragraphs>3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HelveticaNeueLT Std</vt:lpstr>
      <vt:lpstr>Office Theme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MARTINEZ DIEZ, ESTHER</cp:lastModifiedBy>
  <cp:revision>8</cp:revision>
  <dcterms:created xsi:type="dcterms:W3CDTF">2024-05-06T11:10:10Z</dcterms:created>
  <dcterms:modified xsi:type="dcterms:W3CDTF">2024-06-28T10:19:34Z</dcterms:modified>
</cp:coreProperties>
</file>