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8" autoAdjust="0"/>
    <p:restoredTop sz="94660"/>
  </p:normalViewPr>
  <p:slideViewPr>
    <p:cSldViewPr snapToGrid="0">
      <p:cViewPr varScale="1">
        <p:scale>
          <a:sx n="54" d="100"/>
          <a:sy n="54" d="100"/>
        </p:scale>
        <p:origin x="24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1227-9C13-4BFF-B7E6-D2D5674F656F}" type="datetimeFigureOut">
              <a:rPr lang="es-ES" smtClean="0"/>
              <a:t>04/06/2026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CA69A-0E6B-4EE9-B61E-2E5E8EBFA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3123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1227-9C13-4BFF-B7E6-D2D5674F656F}" type="datetimeFigureOut">
              <a:rPr lang="es-ES" smtClean="0"/>
              <a:t>04/06/2026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CA69A-0E6B-4EE9-B61E-2E5E8EBFA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0872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1227-9C13-4BFF-B7E6-D2D5674F656F}" type="datetimeFigureOut">
              <a:rPr lang="es-ES" smtClean="0"/>
              <a:t>04/06/2026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CA69A-0E6B-4EE9-B61E-2E5E8EBFA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2191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1227-9C13-4BFF-B7E6-D2D5674F656F}" type="datetimeFigureOut">
              <a:rPr lang="es-ES" smtClean="0"/>
              <a:t>04/06/2026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CA69A-0E6B-4EE9-B61E-2E5E8EBFA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058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>
                    <a:tint val="82000"/>
                  </a:schemeClr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82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82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1227-9C13-4BFF-B7E6-D2D5674F656F}" type="datetimeFigureOut">
              <a:rPr lang="es-ES" smtClean="0"/>
              <a:t>04/06/2026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CA69A-0E6B-4EE9-B61E-2E5E8EBFA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37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1227-9C13-4BFF-B7E6-D2D5674F656F}" type="datetimeFigureOut">
              <a:rPr lang="es-ES" smtClean="0"/>
              <a:t>04/06/2026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CA69A-0E6B-4EE9-B61E-2E5E8EBFA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3336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1227-9C13-4BFF-B7E6-D2D5674F656F}" type="datetimeFigureOut">
              <a:rPr lang="es-ES" smtClean="0"/>
              <a:t>04/06/2026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CA69A-0E6B-4EE9-B61E-2E5E8EBFA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2488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1227-9C13-4BFF-B7E6-D2D5674F656F}" type="datetimeFigureOut">
              <a:rPr lang="es-ES" smtClean="0"/>
              <a:t>04/06/2026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CA69A-0E6B-4EE9-B61E-2E5E8EBFA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6734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1227-9C13-4BFF-B7E6-D2D5674F656F}" type="datetimeFigureOut">
              <a:rPr lang="es-ES" smtClean="0"/>
              <a:t>04/06/2026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CA69A-0E6B-4EE9-B61E-2E5E8EBFA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962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1227-9C13-4BFF-B7E6-D2D5674F656F}" type="datetimeFigureOut">
              <a:rPr lang="es-ES" smtClean="0"/>
              <a:t>04/06/2026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CA69A-0E6B-4EE9-B61E-2E5E8EBFA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3880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1227-9C13-4BFF-B7E6-D2D5674F656F}" type="datetimeFigureOut">
              <a:rPr lang="es-ES" smtClean="0"/>
              <a:t>04/06/2026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CA69A-0E6B-4EE9-B61E-2E5E8EBFA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9259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6E1227-9C13-4BFF-B7E6-D2D5674F656F}" type="datetimeFigureOut">
              <a:rPr lang="es-ES" smtClean="0"/>
              <a:t>04/06/2026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4CA69A-0E6B-4EE9-B61E-2E5E8EBFA87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3999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A9F5A50-831F-9385-0EB2-863D5754D7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" y="0"/>
            <a:ext cx="10691127" cy="15119350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A684A4AA-E8D8-87B4-1539-4A53009DA2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15904" y="7559675"/>
            <a:ext cx="5578673" cy="2793515"/>
          </a:xfrm>
        </p:spPr>
        <p:txBody>
          <a:bodyPr/>
          <a:lstStyle/>
          <a:p>
            <a:pPr algn="l">
              <a:lnSpc>
                <a:spcPct val="70000"/>
              </a:lnSpc>
            </a:pPr>
            <a:r>
              <a:rPr lang="es-ES" sz="30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x de </a:t>
            </a:r>
            <a:r>
              <a:rPr lang="es-ES" sz="3000" b="1" dirty="0" err="1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xxxxxxxxxx</a:t>
            </a:r>
            <a:endParaRPr lang="es-ES" sz="3000" b="1" dirty="0">
              <a:solidFill>
                <a:srgbClr val="4D4D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70000"/>
              </a:lnSpc>
            </a:pPr>
            <a:r>
              <a:rPr lang="es-ES" sz="30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x de </a:t>
            </a:r>
            <a:r>
              <a:rPr lang="es-ES" sz="3000" b="1" dirty="0" err="1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xxxxxxxxxx</a:t>
            </a:r>
            <a:r>
              <a:rPr lang="es-ES" sz="30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2026</a:t>
            </a:r>
          </a:p>
          <a:p>
            <a:pPr algn="l">
              <a:lnSpc>
                <a:spcPct val="70000"/>
              </a:lnSpc>
            </a:pPr>
            <a:endParaRPr lang="es-ES" dirty="0">
              <a:solidFill>
                <a:srgbClr val="4D4D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70000"/>
              </a:lnSpc>
            </a:pPr>
            <a:r>
              <a:rPr lang="es-ES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 DE L’ESPAI </a:t>
            </a:r>
          </a:p>
          <a:p>
            <a:pPr algn="l">
              <a:lnSpc>
                <a:spcPct val="70000"/>
              </a:lnSpc>
            </a:pPr>
            <a:r>
              <a:rPr lang="es-ES" sz="2200" dirty="0" err="1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Adreça</a:t>
            </a:r>
            <a:r>
              <a:rPr lang="es-ES" sz="2200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2200" dirty="0" err="1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l’espai</a:t>
            </a:r>
            <a:endParaRPr lang="es-ES" sz="2200" dirty="0">
              <a:solidFill>
                <a:srgbClr val="4D4D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7629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16</Words>
  <Application>Microsoft Office PowerPoint</Application>
  <PresentationFormat>Personalizado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marina redolad</dc:creator>
  <cp:lastModifiedBy>marina redolad</cp:lastModifiedBy>
  <cp:revision>5</cp:revision>
  <dcterms:created xsi:type="dcterms:W3CDTF">2026-02-05T13:58:45Z</dcterms:created>
  <dcterms:modified xsi:type="dcterms:W3CDTF">2026-06-04T08:59:54Z</dcterms:modified>
</cp:coreProperties>
</file>