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91" r:id="rId11"/>
    <p:sldId id="263" r:id="rId12"/>
    <p:sldId id="316" r:id="rId13"/>
    <p:sldId id="317" r:id="rId14"/>
    <p:sldId id="264" r:id="rId15"/>
    <p:sldId id="265" r:id="rId16"/>
    <p:sldId id="318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1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0693400" cy="7562850"/>
  <p:notesSz cx="10693400" cy="75628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a garcia" initials="ng" lastIdx="6" clrIdx="0">
    <p:extLst>
      <p:ext uri="{19B8F6BF-5375-455C-9EA6-DF929625EA0E}">
        <p15:presenceInfo xmlns:p15="http://schemas.microsoft.com/office/powerpoint/2012/main" userId="d6a599b8d968d0d0" providerId="Windows Live"/>
      </p:ext>
    </p:extLst>
  </p:cmAuthor>
  <p:cmAuthor id="2" name="Marta Barnolas." initials="MB" lastIdx="1" clrIdx="1">
    <p:extLst>
      <p:ext uri="{19B8F6BF-5375-455C-9EA6-DF929625EA0E}">
        <p15:presenceInfo xmlns:p15="http://schemas.microsoft.com/office/powerpoint/2012/main" userId="97dc2baca98fa9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33D"/>
    <a:srgbClr val="01A1A9"/>
    <a:srgbClr val="92A338"/>
    <a:srgbClr val="92D6D4"/>
    <a:srgbClr val="FBA722"/>
    <a:srgbClr val="EFEFE3"/>
    <a:srgbClr val="FBFEFE"/>
    <a:srgbClr val="C2C879"/>
    <a:srgbClr val="9AA41F"/>
    <a:srgbClr val="8B1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>
      <p:cViewPr varScale="1">
        <p:scale>
          <a:sx n="57" d="100"/>
          <a:sy n="57" d="100"/>
        </p:scale>
        <p:origin x="1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USR\STP\AT_CulturaEmprenedoraEscola\0%20General\Document%20presentacio%20programa\Gr&#224;fiques%20presentaci&#243;%20progra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USR\STP\AT_CulturaEmprenedoraEscola\0%20General\Document%20presentacio%20programa\Gr&#224;fiques%20presentaci&#243;%20program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USR\STP\AT_CulturaEmprenedoraEscola\0%20General\Document%20presentacio%20programa\Gr&#224;fiques%20presentaci&#243;%20program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lguerapn\AppData\Roaming\Microsoft\Excel\Gr&#224;fiques%20presentaci&#243;%20programa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USR\STP\AT_CulturaEmprenedoraEscola\0%20General\Document%20presentacio%20programa\Gr&#224;fiques%20presentaci&#243;%20programa22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USR\STP\AT_CulturaEmprenedoraEscola\0%20General\Document%20presentacio%20programa\Gr&#224;fiques%20presentaci&#243;%20program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81-4ADC-AB2D-CDA737C7D13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81-4ADC-AB2D-CDA737C7D136}"/>
              </c:ext>
            </c:extLst>
          </c:dPt>
          <c:dPt>
            <c:idx val="2"/>
            <c:invertIfNegative val="0"/>
            <c:bubble3D val="0"/>
            <c:spPr>
              <a:solidFill>
                <a:srgbClr val="5BAFB6"/>
              </a:solidFill>
              <a:ln>
                <a:solidFill>
                  <a:srgbClr val="5BAFB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81-4ADC-AB2D-CDA737C7D1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Hoja1!$B$22:$B$24</c:f>
              <c:strCache>
                <c:ptCount val="3"/>
                <c:pt idx="0">
                  <c:v>Municipis</c:v>
                </c:pt>
                <c:pt idx="1">
                  <c:v>Centres</c:v>
                </c:pt>
                <c:pt idx="2">
                  <c:v>Alumnat</c:v>
                </c:pt>
              </c:strCache>
            </c:strRef>
          </c:cat>
          <c:val>
            <c:numRef>
              <c:f>Hoja1!$C$22:$C$24</c:f>
              <c:numCache>
                <c:formatCode>0%</c:formatCode>
                <c:ptCount val="3"/>
                <c:pt idx="0">
                  <c:v>0.41666666666666669</c:v>
                </c:pt>
                <c:pt idx="1">
                  <c:v>0.26001780943900266</c:v>
                </c:pt>
                <c:pt idx="2">
                  <c:v>0.26916190429471931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81-4ADC-AB2D-CDA737C7D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839706800"/>
        <c:axId val="839704504"/>
      </c:barChart>
      <c:catAx>
        <c:axId val="83970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39704504"/>
        <c:crosses val="autoZero"/>
        <c:auto val="1"/>
        <c:lblAlgn val="ctr"/>
        <c:lblOffset val="100"/>
        <c:noMultiLvlLbl val="0"/>
      </c:catAx>
      <c:valAx>
        <c:axId val="8397045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39706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9413709522269E-2"/>
          <c:y val="9.2408856161260683E-2"/>
          <c:w val="0.85612295036185126"/>
          <c:h val="0.72247700307228202"/>
        </c:manualLayout>
      </c:layout>
      <c:barChart>
        <c:barDir val="col"/>
        <c:grouping val="clustered"/>
        <c:varyColors val="0"/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01-4303-4225-BDD8-6E1AE61F613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4303-4225-BDD8-6E1AE61F613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4303-4225-BDD8-6E1AE61F613B}"/>
              </c:ext>
            </c:extLst>
          </c:dPt>
          <c:dPt>
            <c:idx val="3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07-4303-4225-BDD8-6E1AE61F613B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4303-4225-BDD8-6E1AE61F613B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4303-4225-BDD8-6E1AE61F613B}"/>
              </c:ext>
            </c:extLst>
          </c:dPt>
          <c:dPt>
            <c:idx val="6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0D-4303-4225-BDD8-6E1AE61F613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4303-4225-BDD8-6E1AE61F613B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4303-4225-BDD8-6E1AE61F613B}"/>
              </c:ext>
            </c:extLst>
          </c:dPt>
          <c:dPt>
            <c:idx val="9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13-4303-4225-BDD8-6E1AE61F613B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5-4303-4225-BDD8-6E1AE61F613B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7-4303-4225-BDD8-6E1AE61F613B}"/>
              </c:ext>
            </c:extLst>
          </c:dPt>
          <c:dPt>
            <c:idx val="12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19-4303-4225-BDD8-6E1AE61F613B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4303-4225-BDD8-6E1AE61F61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Hoja2!$B$6:$O$6</c:f>
              <c:strCache>
                <c:ptCount val="14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2023 2024</c:v>
                </c:pt>
                <c:pt idx="13">
                  <c:v>2024 2025</c:v>
                </c:pt>
              </c:strCache>
            </c:strRef>
          </c:cat>
          <c:val>
            <c:numRef>
              <c:f>Hoja2!$B$7:$O$7</c:f>
              <c:numCache>
                <c:formatCode>#,##0</c:formatCode>
                <c:ptCount val="14"/>
                <c:pt idx="0">
                  <c:v>7</c:v>
                </c:pt>
                <c:pt idx="1">
                  <c:v>18</c:v>
                </c:pt>
                <c:pt idx="2">
                  <c:v>31</c:v>
                </c:pt>
                <c:pt idx="3">
                  <c:v>44</c:v>
                </c:pt>
                <c:pt idx="4">
                  <c:v>46</c:v>
                </c:pt>
                <c:pt idx="5">
                  <c:v>60</c:v>
                </c:pt>
                <c:pt idx="6">
                  <c:v>77</c:v>
                </c:pt>
                <c:pt idx="7">
                  <c:v>92</c:v>
                </c:pt>
                <c:pt idx="8">
                  <c:v>105</c:v>
                </c:pt>
                <c:pt idx="9">
                  <c:v>98</c:v>
                </c:pt>
                <c:pt idx="10">
                  <c:v>95</c:v>
                </c:pt>
                <c:pt idx="11">
                  <c:v>107</c:v>
                </c:pt>
                <c:pt idx="12">
                  <c:v>113</c:v>
                </c:pt>
                <c:pt idx="1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303-4225-BDD8-6E1AE61F6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8274432"/>
        <c:axId val="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'[2]Dades Resultats'!$C$42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E-4303-4225-BDD8-6E1AE61F613B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0-4303-4225-BDD8-6E1AE61F613B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C00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2-4303-4225-BDD8-6E1AE61F613B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4-4303-4225-BDD8-6E1AE61F613B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6-4303-4225-BDD8-6E1AE61F613B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rgbClr val="C00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8-4303-4225-BDD8-6E1AE61F613B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A-4303-4225-BDD8-6E1AE61F613B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C-4303-4225-BDD8-6E1AE61F613B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rgbClr val="C00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E-4303-4225-BDD8-6E1AE61F613B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30-4303-4225-BDD8-6E1AE61F613B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32-4303-4225-BDD8-6E1AE61F613B}"/>
                    </c:ext>
                  </c:extLst>
                </c:dPt>
                <c:dLbls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0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ca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Hoja2!$B$6:$O$6</c15:sqref>
                        </c15:formulaRef>
                      </c:ext>
                    </c:extLst>
                    <c:strCache>
                      <c:ptCount val="14"/>
                      <c:pt idx="0">
                        <c:v>2011 
2012</c:v>
                      </c:pt>
                      <c:pt idx="1">
                        <c:v>2012
2013</c:v>
                      </c:pt>
                      <c:pt idx="2">
                        <c:v>2013
2014</c:v>
                      </c:pt>
                      <c:pt idx="3">
                        <c:v>2014
2015</c:v>
                      </c:pt>
                      <c:pt idx="4">
                        <c:v>2015
2016</c:v>
                      </c:pt>
                      <c:pt idx="5">
                        <c:v>2016
2017</c:v>
                      </c:pt>
                      <c:pt idx="6">
                        <c:v>2017
2018</c:v>
                      </c:pt>
                      <c:pt idx="7">
                        <c:v>2018
2019</c:v>
                      </c:pt>
                      <c:pt idx="8">
                        <c:v>2019
2020</c:v>
                      </c:pt>
                      <c:pt idx="9">
                        <c:v>2020
2021</c:v>
                      </c:pt>
                      <c:pt idx="10">
                        <c:v>2021
2022</c:v>
                      </c:pt>
                      <c:pt idx="11">
                        <c:v>2022
2023</c:v>
                      </c:pt>
                      <c:pt idx="12">
                        <c:v>2023 2024</c:v>
                      </c:pt>
                      <c:pt idx="13">
                        <c:v>2024 2025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'[2]Dades Resultats'!$C$43:$C$53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3-4303-4225-BDD8-6E1AE61F613B}"/>
                  </c:ext>
                </c:extLst>
              </c15:ser>
            </c15:filteredBarSeries>
          </c:ext>
        </c:extLst>
      </c:barChart>
      <c:catAx>
        <c:axId val="33827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5BAFB6"/>
                </a:solidFill>
                <a:latin typeface="Calibri"/>
                <a:ea typeface="Calibri"/>
                <a:cs typeface="Calibri"/>
              </a:defRPr>
            </a:pPr>
            <a:endParaRPr lang="ca-E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5BAFB6"/>
                </a:solidFill>
                <a:latin typeface="Calibri"/>
                <a:ea typeface="Calibri"/>
                <a:cs typeface="Calibri"/>
              </a:defRPr>
            </a:pPr>
            <a:endParaRPr lang="ca-ES"/>
          </a:p>
        </c:txPr>
        <c:crossAx val="338274432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a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Hoja2!$A$29</c:f>
              <c:strCache>
                <c:ptCount val="1"/>
                <c:pt idx="0">
                  <c:v>ESCOLES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0956929066699576E-17"/>
                  <c:y val="-1.175088131609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E0-48E7-962A-13D94461C527}"/>
                </c:ext>
              </c:extLst>
            </c:dLbl>
            <c:dLbl>
              <c:idx val="2"/>
              <c:layout>
                <c:manualLayout>
                  <c:x val="4.5724737082761778E-3"/>
                  <c:y val="1.175088131609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0-48E7-962A-13D94461C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Hoja2!$B$28:$O$28</c:f>
              <c:strCache>
                <c:ptCount val="14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2023 2024</c:v>
                </c:pt>
                <c:pt idx="13">
                  <c:v>2024 2025</c:v>
                </c:pt>
              </c:strCache>
            </c:strRef>
          </c:cat>
          <c:val>
            <c:numRef>
              <c:f>Hoja2!$B$29:$O$29</c:f>
              <c:numCache>
                <c:formatCode>General</c:formatCode>
                <c:ptCount val="14"/>
                <c:pt idx="0">
                  <c:v>7</c:v>
                </c:pt>
                <c:pt idx="1">
                  <c:v>26</c:v>
                </c:pt>
                <c:pt idx="2">
                  <c:v>53</c:v>
                </c:pt>
                <c:pt idx="3">
                  <c:v>86</c:v>
                </c:pt>
                <c:pt idx="4">
                  <c:v>97</c:v>
                </c:pt>
                <c:pt idx="5">
                  <c:v>131</c:v>
                </c:pt>
                <c:pt idx="6">
                  <c:v>174</c:v>
                </c:pt>
                <c:pt idx="7">
                  <c:v>216</c:v>
                </c:pt>
                <c:pt idx="8">
                  <c:v>237</c:v>
                </c:pt>
                <c:pt idx="9">
                  <c:v>191</c:v>
                </c:pt>
                <c:pt idx="10">
                  <c:v>224</c:v>
                </c:pt>
                <c:pt idx="11">
                  <c:v>263</c:v>
                </c:pt>
                <c:pt idx="12">
                  <c:v>294</c:v>
                </c:pt>
                <c:pt idx="13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0-48E7-962A-13D94461C527}"/>
            </c:ext>
          </c:extLst>
        </c:ser>
        <c:ser>
          <c:idx val="1"/>
          <c:order val="1"/>
          <c:tx>
            <c:strRef>
              <c:f>Hoja2!$A$30</c:f>
              <c:strCache>
                <c:ptCount val="1"/>
                <c:pt idx="0">
                  <c:v>COOPERATIVES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175088131609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E0-48E7-962A-13D94461C527}"/>
                </c:ext>
              </c:extLst>
            </c:dLbl>
            <c:dLbl>
              <c:idx val="4"/>
              <c:layout>
                <c:manualLayout>
                  <c:x val="2.2862368541380468E-3"/>
                  <c:y val="-7.8339208773991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E0-48E7-962A-13D94461C527}"/>
                </c:ext>
              </c:extLst>
            </c:dLbl>
            <c:dLbl>
              <c:idx val="5"/>
              <c:layout>
                <c:manualLayout>
                  <c:x val="-8.3827716266798303E-17"/>
                  <c:y val="-7.8339208773991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E0-48E7-962A-13D94461C527}"/>
                </c:ext>
              </c:extLst>
            </c:dLbl>
            <c:dLbl>
              <c:idx val="10"/>
              <c:layout>
                <c:manualLayout>
                  <c:x val="2.2862368541380889E-3"/>
                  <c:y val="-3.9169604386995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E0-48E7-962A-13D94461C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Hoja2!$B$28:$O$28</c:f>
              <c:strCache>
                <c:ptCount val="14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2023 2024</c:v>
                </c:pt>
                <c:pt idx="13">
                  <c:v>2024 2025</c:v>
                </c:pt>
              </c:strCache>
            </c:strRef>
          </c:cat>
          <c:val>
            <c:numRef>
              <c:f>Hoja2!$B$30:$O$30</c:f>
              <c:numCache>
                <c:formatCode>General</c:formatCode>
                <c:ptCount val="14"/>
                <c:pt idx="0">
                  <c:v>15</c:v>
                </c:pt>
                <c:pt idx="1">
                  <c:v>46</c:v>
                </c:pt>
                <c:pt idx="2">
                  <c:v>93</c:v>
                </c:pt>
                <c:pt idx="3">
                  <c:v>146</c:v>
                </c:pt>
                <c:pt idx="4">
                  <c:v>170</c:v>
                </c:pt>
                <c:pt idx="5">
                  <c:v>220</c:v>
                </c:pt>
                <c:pt idx="6">
                  <c:v>296</c:v>
                </c:pt>
                <c:pt idx="7">
                  <c:v>392</c:v>
                </c:pt>
                <c:pt idx="8">
                  <c:v>397</c:v>
                </c:pt>
                <c:pt idx="9">
                  <c:v>293</c:v>
                </c:pt>
                <c:pt idx="10">
                  <c:v>389</c:v>
                </c:pt>
                <c:pt idx="11">
                  <c:v>443</c:v>
                </c:pt>
                <c:pt idx="12">
                  <c:v>463</c:v>
                </c:pt>
                <c:pt idx="13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E0-48E7-962A-13D94461C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85611656"/>
        <c:axId val="585609032"/>
      </c:barChart>
      <c:lineChart>
        <c:grouping val="standard"/>
        <c:varyColors val="0"/>
        <c:ser>
          <c:idx val="2"/>
          <c:order val="2"/>
          <c:tx>
            <c:strRef>
              <c:f>Hoja2!$A$31</c:f>
              <c:strCache>
                <c:ptCount val="1"/>
                <c:pt idx="0">
                  <c:v>ALUMNES</c:v>
                </c:pt>
              </c:strCache>
            </c:strRef>
          </c:tx>
          <c:spPr>
            <a:ln w="38100" cap="rnd">
              <a:solidFill>
                <a:srgbClr val="5BAFB6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Hoja2!$B$28:$O$28</c:f>
              <c:strCache>
                <c:ptCount val="14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2023 2024</c:v>
                </c:pt>
                <c:pt idx="13">
                  <c:v>2024 2025</c:v>
                </c:pt>
              </c:strCache>
            </c:strRef>
          </c:cat>
          <c:val>
            <c:numRef>
              <c:f>Hoja2!$B$31:$O$31</c:f>
              <c:numCache>
                <c:formatCode>_-* #,##0_-;\-* #,##0_-;_-* "-"??_-;_-@_-</c:formatCode>
                <c:ptCount val="14"/>
                <c:pt idx="0">
                  <c:v>373</c:v>
                </c:pt>
                <c:pt idx="1">
                  <c:v>1045</c:v>
                </c:pt>
                <c:pt idx="2">
                  <c:v>2196</c:v>
                </c:pt>
                <c:pt idx="3">
                  <c:v>3339</c:v>
                </c:pt>
                <c:pt idx="4">
                  <c:v>4028</c:v>
                </c:pt>
                <c:pt idx="5">
                  <c:v>5169</c:v>
                </c:pt>
                <c:pt idx="6">
                  <c:v>6956</c:v>
                </c:pt>
                <c:pt idx="7">
                  <c:v>9508</c:v>
                </c:pt>
                <c:pt idx="8">
                  <c:v>9616</c:v>
                </c:pt>
                <c:pt idx="9">
                  <c:v>6121</c:v>
                </c:pt>
                <c:pt idx="10">
                  <c:v>8766</c:v>
                </c:pt>
                <c:pt idx="11">
                  <c:v>10421</c:v>
                </c:pt>
                <c:pt idx="12" formatCode="#,##0">
                  <c:v>10985</c:v>
                </c:pt>
                <c:pt idx="13" formatCode="#,##0">
                  <c:v>11034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0E0-48E7-962A-13D94461C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189848"/>
        <c:axId val="846189520"/>
      </c:lineChart>
      <c:catAx>
        <c:axId val="58561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>
            <a:glow rad="25400">
              <a:schemeClr val="accent1">
                <a:alpha val="4000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85609032"/>
        <c:crosses val="autoZero"/>
        <c:auto val="1"/>
        <c:lblAlgn val="ctr"/>
        <c:lblOffset val="100"/>
        <c:noMultiLvlLbl val="0"/>
      </c:catAx>
      <c:valAx>
        <c:axId val="585609032"/>
        <c:scaling>
          <c:orientation val="minMax"/>
          <c:max val="47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85611656"/>
        <c:crosses val="autoZero"/>
        <c:crossBetween val="between"/>
      </c:valAx>
      <c:valAx>
        <c:axId val="846189520"/>
        <c:scaling>
          <c:orientation val="minMax"/>
          <c:max val="12000"/>
          <c:min val="0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46189848"/>
        <c:crosses val="max"/>
        <c:crossBetween val="between"/>
        <c:majorUnit val="1000"/>
      </c:valAx>
      <c:catAx>
        <c:axId val="846189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6189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2"/>
        <c:axId val="622145592"/>
        <c:axId val="622148216"/>
      </c:barChart>
      <c:catAx>
        <c:axId val="62214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2148216"/>
        <c:crosses val="autoZero"/>
        <c:auto val="1"/>
        <c:lblAlgn val="ctr"/>
        <c:lblOffset val="100"/>
        <c:noMultiLvlLbl val="0"/>
      </c:catAx>
      <c:valAx>
        <c:axId val="622148216"/>
        <c:scaling>
          <c:orientation val="minMax"/>
          <c:min val="0"/>
        </c:scaling>
        <c:delete val="1"/>
        <c:axPos val="b"/>
        <c:numFmt formatCode="0.0" sourceLinked="1"/>
        <c:majorTickMark val="none"/>
        <c:minorTickMark val="none"/>
        <c:tickLblPos val="nextTo"/>
        <c:crossAx val="62214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2"/>
        <c:axId val="622145592"/>
        <c:axId val="622148216"/>
      </c:barChart>
      <c:catAx>
        <c:axId val="62214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2148216"/>
        <c:crosses val="autoZero"/>
        <c:auto val="1"/>
        <c:lblAlgn val="ctr"/>
        <c:lblOffset val="100"/>
        <c:noMultiLvlLbl val="0"/>
      </c:catAx>
      <c:valAx>
        <c:axId val="622148216"/>
        <c:scaling>
          <c:orientation val="minMax"/>
          <c:min val="0"/>
        </c:scaling>
        <c:delete val="1"/>
        <c:axPos val="b"/>
        <c:numFmt formatCode="0.0" sourceLinked="1"/>
        <c:majorTickMark val="none"/>
        <c:minorTickMark val="none"/>
        <c:tickLblPos val="nextTo"/>
        <c:crossAx val="62214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Hoja1!$C$4:$C$5</c:f>
              <c:strCache>
                <c:ptCount val="2"/>
                <c:pt idx="0">
                  <c:v>AGENT</c:v>
                </c:pt>
                <c:pt idx="1">
                  <c:v>Valoració mitjana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23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CC-4BCB-88A4-9EC6C189F503}"/>
              </c:ext>
            </c:extLst>
          </c:dPt>
          <c:dPt>
            <c:idx val="1"/>
            <c:invertIfNegative val="0"/>
            <c:bubble3D val="0"/>
            <c:spPr>
              <a:solidFill>
                <a:srgbClr val="FAA8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CC-4BCB-88A4-9EC6C189F503}"/>
              </c:ext>
            </c:extLst>
          </c:dPt>
          <c:dPt>
            <c:idx val="2"/>
            <c:invertIfNegative val="0"/>
            <c:bubble3D val="0"/>
            <c:spPr>
              <a:solidFill>
                <a:srgbClr val="5BA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CC-4BCB-88A4-9EC6C189F503}"/>
              </c:ext>
            </c:extLst>
          </c:dPt>
          <c:dPt>
            <c:idx val="3"/>
            <c:invertIfNegative val="0"/>
            <c:bubble3D val="0"/>
            <c:spPr>
              <a:solidFill>
                <a:srgbClr val="A123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CC-4BCB-88A4-9EC6C189F503}"/>
              </c:ext>
            </c:extLst>
          </c:dPt>
          <c:dPt>
            <c:idx val="4"/>
            <c:invertIfNegative val="0"/>
            <c:bubble3D val="0"/>
            <c:spPr>
              <a:solidFill>
                <a:srgbClr val="FAA8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BCC-4BCB-88A4-9EC6C189F503}"/>
              </c:ext>
            </c:extLst>
          </c:dPt>
          <c:dPt>
            <c:idx val="5"/>
            <c:invertIfNegative val="0"/>
            <c:bubble3D val="0"/>
            <c:spPr>
              <a:solidFill>
                <a:srgbClr val="5BA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BCC-4BCB-88A4-9EC6C189F5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Hoja1!$B$6:$B$11</c:f>
              <c:strCache>
                <c:ptCount val="6"/>
                <c:pt idx="0">
                  <c:v>Ens local</c:v>
                </c:pt>
                <c:pt idx="1">
                  <c:v>Equip directiu</c:v>
                </c:pt>
                <c:pt idx="2">
                  <c:v>Tutors/es </c:v>
                </c:pt>
                <c:pt idx="3">
                  <c:v>Cooperatives</c:v>
                </c:pt>
                <c:pt idx="4">
                  <c:v>Alumnat</c:v>
                </c:pt>
                <c:pt idx="5">
                  <c:v>Famílies</c:v>
                </c:pt>
              </c:strCache>
            </c:strRef>
          </c:cat>
          <c:val>
            <c:numRef>
              <c:f>Hoja1!$C$6:$C$11</c:f>
              <c:numCache>
                <c:formatCode>0.0</c:formatCode>
                <c:ptCount val="6"/>
                <c:pt idx="0">
                  <c:v>8.9</c:v>
                </c:pt>
                <c:pt idx="1">
                  <c:v>8.8000000000000007</c:v>
                </c:pt>
                <c:pt idx="2">
                  <c:v>8.9</c:v>
                </c:pt>
                <c:pt idx="3">
                  <c:v>8.9</c:v>
                </c:pt>
                <c:pt idx="4">
                  <c:v>8.9</c:v>
                </c:pt>
                <c:pt idx="5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CC-4BCB-88A4-9EC6C189F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2"/>
        <c:axId val="622145592"/>
        <c:axId val="622148216"/>
      </c:barChart>
      <c:catAx>
        <c:axId val="62214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2148216"/>
        <c:crosses val="autoZero"/>
        <c:auto val="1"/>
        <c:lblAlgn val="ctr"/>
        <c:lblOffset val="100"/>
        <c:noMultiLvlLbl val="0"/>
      </c:catAx>
      <c:valAx>
        <c:axId val="622148216"/>
        <c:scaling>
          <c:orientation val="minMax"/>
          <c:min val="0"/>
        </c:scaling>
        <c:delete val="1"/>
        <c:axPos val="b"/>
        <c:numFmt formatCode="0.0" sourceLinked="1"/>
        <c:majorTickMark val="none"/>
        <c:minorTickMark val="none"/>
        <c:tickLblPos val="nextTo"/>
        <c:crossAx val="62214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321D2-C6C6-584B-AA97-6CF04166C98F}" type="datetimeFigureOut">
              <a:t>8/9/2025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FD6C-60E7-EF48-AE96-3A3FC1943461}" type="slidenum"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486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27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9FD6C-60E7-EF48-AE96-3A3FC1943461}" type="slidenum"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82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94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31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98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283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395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ca-ES" smtClean="0"/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98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s-ES" smtClean="0"/>
              <a:pPr marL="38100">
                <a:lnSpc>
                  <a:spcPts val="1425"/>
                </a:lnSpc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s-ES" smtClean="0"/>
              <a:pPr marL="38100">
                <a:lnSpc>
                  <a:spcPts val="1425"/>
                </a:lnSpc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23300" y="1385951"/>
            <a:ext cx="3297554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17298" y="1385951"/>
            <a:ext cx="354202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s-ES" smtClean="0"/>
              <a:pPr marL="38100">
                <a:lnSpc>
                  <a:spcPts val="1425"/>
                </a:lnSpc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3780154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80002"/>
                </a:lnTo>
                <a:lnTo>
                  <a:pt x="10692003" y="378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s-ES" smtClean="0"/>
              <a:pPr marL="38100">
                <a:lnSpc>
                  <a:spcPts val="1425"/>
                </a:lnSpc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s-ES" smtClean="0"/>
              <a:pPr marL="38100">
                <a:lnSpc>
                  <a:spcPts val="1425"/>
                </a:lnSpc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7216" y="329441"/>
            <a:ext cx="115168" cy="195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960" y="329441"/>
            <a:ext cx="115168" cy="195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83469" y="364123"/>
            <a:ext cx="260985" cy="172720"/>
          </a:xfrm>
          <a:custGeom>
            <a:avLst/>
            <a:gdLst/>
            <a:ahLst/>
            <a:cxnLst/>
            <a:rect l="l" t="t" r="r" b="b"/>
            <a:pathLst>
              <a:path w="260984" h="172720">
                <a:moveTo>
                  <a:pt x="178347" y="0"/>
                </a:moveTo>
                <a:lnTo>
                  <a:pt x="156381" y="13230"/>
                </a:lnTo>
                <a:lnTo>
                  <a:pt x="134158" y="44726"/>
                </a:lnTo>
                <a:lnTo>
                  <a:pt x="113957" y="84465"/>
                </a:lnTo>
                <a:lnTo>
                  <a:pt x="111036" y="67295"/>
                </a:lnTo>
                <a:lnTo>
                  <a:pt x="107812" y="52788"/>
                </a:lnTo>
                <a:lnTo>
                  <a:pt x="102136" y="39428"/>
                </a:lnTo>
                <a:lnTo>
                  <a:pt x="92912" y="29683"/>
                </a:lnTo>
                <a:lnTo>
                  <a:pt x="79044" y="26020"/>
                </a:lnTo>
                <a:lnTo>
                  <a:pt x="66507" y="29409"/>
                </a:lnTo>
                <a:lnTo>
                  <a:pt x="56314" y="37758"/>
                </a:lnTo>
                <a:lnTo>
                  <a:pt x="47794" y="48826"/>
                </a:lnTo>
                <a:lnTo>
                  <a:pt x="35432" y="68006"/>
                </a:lnTo>
                <a:lnTo>
                  <a:pt x="33121" y="71892"/>
                </a:lnTo>
                <a:lnTo>
                  <a:pt x="33464" y="32967"/>
                </a:lnTo>
                <a:lnTo>
                  <a:pt x="28506" y="20390"/>
                </a:lnTo>
                <a:lnTo>
                  <a:pt x="17387" y="16193"/>
                </a:lnTo>
                <a:lnTo>
                  <a:pt x="6195" y="20383"/>
                </a:lnTo>
                <a:lnTo>
                  <a:pt x="1015" y="32967"/>
                </a:lnTo>
                <a:lnTo>
                  <a:pt x="0" y="149451"/>
                </a:lnTo>
                <a:lnTo>
                  <a:pt x="4066" y="161296"/>
                </a:lnTo>
                <a:lnTo>
                  <a:pt x="13631" y="166117"/>
                </a:lnTo>
                <a:lnTo>
                  <a:pt x="24347" y="163760"/>
                </a:lnTo>
                <a:lnTo>
                  <a:pt x="31864" y="154074"/>
                </a:lnTo>
                <a:lnTo>
                  <a:pt x="38686" y="135713"/>
                </a:lnTo>
                <a:lnTo>
                  <a:pt x="51679" y="104330"/>
                </a:lnTo>
                <a:lnTo>
                  <a:pt x="66429" y="75159"/>
                </a:lnTo>
                <a:lnTo>
                  <a:pt x="78524" y="63434"/>
                </a:lnTo>
                <a:lnTo>
                  <a:pt x="83055" y="77441"/>
                </a:lnTo>
                <a:lnTo>
                  <a:pt x="85883" y="107281"/>
                </a:lnTo>
                <a:lnTo>
                  <a:pt x="87235" y="138340"/>
                </a:lnTo>
                <a:lnTo>
                  <a:pt x="87337" y="156005"/>
                </a:lnTo>
                <a:lnTo>
                  <a:pt x="90973" y="167744"/>
                </a:lnTo>
                <a:lnTo>
                  <a:pt x="100804" y="172654"/>
                </a:lnTo>
                <a:lnTo>
                  <a:pt x="111871" y="170392"/>
                </a:lnTo>
                <a:lnTo>
                  <a:pt x="119214" y="160615"/>
                </a:lnTo>
                <a:lnTo>
                  <a:pt x="124014" y="144896"/>
                </a:lnTo>
                <a:lnTo>
                  <a:pt x="129397" y="129512"/>
                </a:lnTo>
                <a:lnTo>
                  <a:pt x="147461" y="84727"/>
                </a:lnTo>
                <a:lnTo>
                  <a:pt x="163817" y="54773"/>
                </a:lnTo>
                <a:lnTo>
                  <a:pt x="162536" y="67863"/>
                </a:lnTo>
                <a:lnTo>
                  <a:pt x="161934" y="81084"/>
                </a:lnTo>
                <a:lnTo>
                  <a:pt x="161813" y="93653"/>
                </a:lnTo>
                <a:lnTo>
                  <a:pt x="161975" y="104785"/>
                </a:lnTo>
                <a:lnTo>
                  <a:pt x="170705" y="141991"/>
                </a:lnTo>
                <a:lnTo>
                  <a:pt x="191696" y="158832"/>
                </a:lnTo>
                <a:lnTo>
                  <a:pt x="220665" y="158187"/>
                </a:lnTo>
                <a:lnTo>
                  <a:pt x="253326" y="142936"/>
                </a:lnTo>
                <a:lnTo>
                  <a:pt x="260795" y="131706"/>
                </a:lnTo>
                <a:lnTo>
                  <a:pt x="258522" y="119205"/>
                </a:lnTo>
                <a:lnTo>
                  <a:pt x="249556" y="111073"/>
                </a:lnTo>
                <a:lnTo>
                  <a:pt x="236943" y="112952"/>
                </a:lnTo>
                <a:lnTo>
                  <a:pt x="228134" y="119019"/>
                </a:lnTo>
                <a:lnTo>
                  <a:pt x="217158" y="125540"/>
                </a:lnTo>
                <a:lnTo>
                  <a:pt x="206166" y="128714"/>
                </a:lnTo>
                <a:lnTo>
                  <a:pt x="197307" y="124737"/>
                </a:lnTo>
                <a:lnTo>
                  <a:pt x="194408" y="117017"/>
                </a:lnTo>
                <a:lnTo>
                  <a:pt x="193754" y="106484"/>
                </a:lnTo>
                <a:lnTo>
                  <a:pt x="194296" y="95737"/>
                </a:lnTo>
                <a:lnTo>
                  <a:pt x="194983" y="87374"/>
                </a:lnTo>
                <a:lnTo>
                  <a:pt x="197396" y="70061"/>
                </a:lnTo>
                <a:lnTo>
                  <a:pt x="200671" y="50612"/>
                </a:lnTo>
                <a:lnTo>
                  <a:pt x="201800" y="31465"/>
                </a:lnTo>
                <a:lnTo>
                  <a:pt x="197777" y="15060"/>
                </a:lnTo>
                <a:lnTo>
                  <a:pt x="178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3156" y="319317"/>
            <a:ext cx="338905" cy="213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0439" y="6947999"/>
            <a:ext cx="747558" cy="2458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6954" y="622414"/>
            <a:ext cx="7719491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359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s-ES" smtClean="0"/>
              <a:pPr marL="38100">
                <a:lnSpc>
                  <a:spcPts val="1425"/>
                </a:lnSpc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Rubik Light" panose="00000400000000000000" pitchFamily="2" charset="-79"/>
          <a:ea typeface="+mj-ea"/>
          <a:cs typeface="Rubik Light" panose="00000400000000000000" pitchFamily="2" charset="-79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8.png"/><Relationship Id="rId7" Type="http://schemas.openxmlformats.org/officeDocument/2006/relationships/slide" Target="slide2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slide" Target="slide5.xml"/><Relationship Id="rId3" Type="http://schemas.openxmlformats.org/officeDocument/2006/relationships/image" Target="../media/image2.png"/><Relationship Id="rId21" Type="http://schemas.openxmlformats.org/officeDocument/2006/relationships/slide" Target="slide33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slide" Target="slide3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slide" Target="slide23.xml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0.png"/><Relationship Id="rId7" Type="http://schemas.openxmlformats.org/officeDocument/2006/relationships/slide" Target="slide3.xml"/><Relationship Id="rId12" Type="http://schemas.openxmlformats.org/officeDocument/2006/relationships/slide" Target="slide3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slide" Target="slide11.xml"/><Relationship Id="rId5" Type="http://schemas.openxmlformats.org/officeDocument/2006/relationships/image" Target="../media/image42.png"/><Relationship Id="rId10" Type="http://schemas.openxmlformats.org/officeDocument/2006/relationships/slide" Target="slide23.xml"/><Relationship Id="rId4" Type="http://schemas.openxmlformats.org/officeDocument/2006/relationships/image" Target="../media/image41.png"/><Relationship Id="rId9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5.jpg"/><Relationship Id="rId7" Type="http://schemas.openxmlformats.org/officeDocument/2006/relationships/slide" Target="slide17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3.xml"/><Relationship Id="rId5" Type="http://schemas.openxmlformats.org/officeDocument/2006/relationships/image" Target="../media/image47.jpg"/><Relationship Id="rId10" Type="http://schemas.openxmlformats.org/officeDocument/2006/relationships/slide" Target="slide11.xml"/><Relationship Id="rId4" Type="http://schemas.openxmlformats.org/officeDocument/2006/relationships/image" Target="../media/image46.jpg"/><Relationship Id="rId9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9.jpg"/><Relationship Id="rId7" Type="http://schemas.openxmlformats.org/officeDocument/2006/relationships/slide" Target="slide5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3.xml"/><Relationship Id="rId10" Type="http://schemas.openxmlformats.org/officeDocument/2006/relationships/slide" Target="slide33.xml"/><Relationship Id="rId4" Type="http://schemas.openxmlformats.org/officeDocument/2006/relationships/image" Target="../media/image50.jpg"/><Relationship Id="rId9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23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slide" Target="slide23.xml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slide" Target="slide5.xml"/><Relationship Id="rId2" Type="http://schemas.openxmlformats.org/officeDocument/2006/relationships/image" Target="../media/image51.png"/><Relationship Id="rId16" Type="http://schemas.openxmlformats.org/officeDocument/2006/relationships/slide" Target="slide17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slide" Target="slide3.xml"/><Relationship Id="rId10" Type="http://schemas.openxmlformats.org/officeDocument/2006/relationships/image" Target="../media/image59.png"/><Relationship Id="rId19" Type="http://schemas.openxmlformats.org/officeDocument/2006/relationships/slide" Target="slide11.xml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3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4.png"/><Relationship Id="rId7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7.xml"/><Relationship Id="rId10" Type="http://schemas.openxmlformats.org/officeDocument/2006/relationships/chart" Target="../charts/chart1.xml"/><Relationship Id="rId4" Type="http://schemas.openxmlformats.org/officeDocument/2006/relationships/slide" Target="slide3.xml"/><Relationship Id="rId9" Type="http://schemas.openxmlformats.org/officeDocument/2006/relationships/slide" Target="slide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" Target="slide17.xml"/><Relationship Id="rId7" Type="http://schemas.openxmlformats.org/officeDocument/2006/relationships/slide" Target="slide3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23.xml"/><Relationship Id="rId4" Type="http://schemas.openxmlformats.org/officeDocument/2006/relationships/slide" Target="slide5.xml"/><Relationship Id="rId9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33.xml"/><Relationship Id="rId3" Type="http://schemas.openxmlformats.org/officeDocument/2006/relationships/chart" Target="../charts/chart4.xml"/><Relationship Id="rId7" Type="http://schemas.openxmlformats.org/officeDocument/2006/relationships/chart" Target="../charts/chart5.xml"/><Relationship Id="rId12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slide" Target="slide23.xml"/><Relationship Id="rId5" Type="http://schemas.openxmlformats.org/officeDocument/2006/relationships/image" Target="../media/image66.png"/><Relationship Id="rId10" Type="http://schemas.openxmlformats.org/officeDocument/2006/relationships/slide" Target="slide5.xml"/><Relationship Id="rId4" Type="http://schemas.openxmlformats.org/officeDocument/2006/relationships/image" Target="../media/image65.png"/><Relationship Id="rId9" Type="http://schemas.openxmlformats.org/officeDocument/2006/relationships/slide" Target="slide17.xml"/><Relationship Id="rId1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9.png"/><Relationship Id="rId7" Type="http://schemas.openxmlformats.org/officeDocument/2006/relationships/slide" Target="slide23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0.png"/><Relationship Id="rId7" Type="http://schemas.openxmlformats.org/officeDocument/2006/relationships/slide" Target="slide3.xml"/><Relationship Id="rId12" Type="http://schemas.openxmlformats.org/officeDocument/2006/relationships/slide" Target="slide3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slide" Target="slide11.xml"/><Relationship Id="rId5" Type="http://schemas.openxmlformats.org/officeDocument/2006/relationships/image" Target="../media/image72.png"/><Relationship Id="rId10" Type="http://schemas.openxmlformats.org/officeDocument/2006/relationships/slide" Target="slide23.xml"/><Relationship Id="rId4" Type="http://schemas.openxmlformats.org/officeDocument/2006/relationships/image" Target="../media/image71.png"/><Relationship Id="rId9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slide" Target="slide3.xml"/><Relationship Id="rId3" Type="http://schemas.openxmlformats.org/officeDocument/2006/relationships/image" Target="../media/image1.png"/><Relationship Id="rId21" Type="http://schemas.openxmlformats.org/officeDocument/2006/relationships/slide" Target="slide23.xml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3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78.png"/><Relationship Id="rId5" Type="http://schemas.openxmlformats.org/officeDocument/2006/relationships/image" Target="../media/image3.png"/><Relationship Id="rId15" Type="http://schemas.openxmlformats.org/officeDocument/2006/relationships/image" Target="../media/image82.png"/><Relationship Id="rId23" Type="http://schemas.openxmlformats.org/officeDocument/2006/relationships/slide" Target="slide33.xml"/><Relationship Id="rId10" Type="http://schemas.openxmlformats.org/officeDocument/2006/relationships/image" Target="../media/image77.png"/><Relationship Id="rId19" Type="http://schemas.openxmlformats.org/officeDocument/2006/relationships/slide" Target="slide17.xml"/><Relationship Id="rId4" Type="http://schemas.openxmlformats.org/officeDocument/2006/relationships/image" Target="../media/image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slide" Target="slide17.xml"/><Relationship Id="rId3" Type="http://schemas.openxmlformats.org/officeDocument/2006/relationships/hyperlink" Target="https://www.diba.cat/web/cueme/kit-cueme" TargetMode="External"/><Relationship Id="rId7" Type="http://schemas.openxmlformats.org/officeDocument/2006/relationships/image" Target="../media/image89.png"/><Relationship Id="rId12" Type="http://schemas.openxmlformats.org/officeDocument/2006/relationships/slide" Target="slide3.xml"/><Relationship Id="rId17" Type="http://schemas.openxmlformats.org/officeDocument/2006/relationships/slide" Target="slide33.xml"/><Relationship Id="rId2" Type="http://schemas.openxmlformats.org/officeDocument/2006/relationships/image" Target="../media/image85.jpg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slide" Target="slide23.xml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zDgCDu9-qQo" TargetMode="External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hyperlink" Target="https://www.diba.cat/web/cueme/kit-cueme" TargetMode="External"/><Relationship Id="rId21" Type="http://schemas.openxmlformats.org/officeDocument/2006/relationships/slide" Target="slide17.xml"/><Relationship Id="rId7" Type="http://schemas.openxmlformats.org/officeDocument/2006/relationships/hyperlink" Target="https://youtu.be/edhkIFKM5gk" TargetMode="External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slide" Target="slide33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0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DhxpexXZeWQ" TargetMode="External"/><Relationship Id="rId11" Type="http://schemas.openxmlformats.org/officeDocument/2006/relationships/hyperlink" Target="https://youtu.be/3h2JCPj5Iqo" TargetMode="External"/><Relationship Id="rId24" Type="http://schemas.openxmlformats.org/officeDocument/2006/relationships/slide" Target="slide11.xml"/><Relationship Id="rId5" Type="http://schemas.openxmlformats.org/officeDocument/2006/relationships/hyperlink" Target="https://youtu.be/dAhod-kmtSo" TargetMode="External"/><Relationship Id="rId15" Type="http://schemas.openxmlformats.org/officeDocument/2006/relationships/image" Target="../media/image89.png"/><Relationship Id="rId23" Type="http://schemas.openxmlformats.org/officeDocument/2006/relationships/slide" Target="slide23.xml"/><Relationship Id="rId10" Type="http://schemas.openxmlformats.org/officeDocument/2006/relationships/hyperlink" Target="https://www.youtube.com/watch?v=v2FBHmsMqJU" TargetMode="External"/><Relationship Id="rId19" Type="http://schemas.openxmlformats.org/officeDocument/2006/relationships/image" Target="../media/image93.png"/><Relationship Id="rId4" Type="http://schemas.openxmlformats.org/officeDocument/2006/relationships/hyperlink" Target="https://youtu.be/AMeFEZKmAJE" TargetMode="External"/><Relationship Id="rId9" Type="http://schemas.openxmlformats.org/officeDocument/2006/relationships/hyperlink" Target="https://youtu.be/39I-15Zi1-M" TargetMode="External"/><Relationship Id="rId14" Type="http://schemas.openxmlformats.org/officeDocument/2006/relationships/image" Target="../media/image88.png"/><Relationship Id="rId22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33.xml"/><Relationship Id="rId3" Type="http://schemas.openxmlformats.org/officeDocument/2006/relationships/image" Target="../media/image94.png"/><Relationship Id="rId7" Type="http://schemas.openxmlformats.org/officeDocument/2006/relationships/image" Target="../media/image89.png"/><Relationship Id="rId12" Type="http://schemas.openxmlformats.org/officeDocument/2006/relationships/slide" Target="slide11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slide" Target="slide23.xml"/><Relationship Id="rId5" Type="http://schemas.openxmlformats.org/officeDocument/2006/relationships/image" Target="../media/image87.png"/><Relationship Id="rId10" Type="http://schemas.openxmlformats.org/officeDocument/2006/relationships/slide" Target="slide5.xml"/><Relationship Id="rId4" Type="http://schemas.openxmlformats.org/officeDocument/2006/relationships/image" Target="../media/image95.png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slide" Target="slide17.xml"/><Relationship Id="rId3" Type="http://schemas.openxmlformats.org/officeDocument/2006/relationships/image" Target="../media/image96.jpeg"/><Relationship Id="rId7" Type="http://schemas.openxmlformats.org/officeDocument/2006/relationships/image" Target="../media/image99.png"/><Relationship Id="rId12" Type="http://schemas.openxmlformats.org/officeDocument/2006/relationships/slide" Target="slide3.xml"/><Relationship Id="rId17" Type="http://schemas.openxmlformats.org/officeDocument/2006/relationships/slide" Target="slide33.xml"/><Relationship Id="rId2" Type="http://schemas.openxmlformats.org/officeDocument/2006/relationships/hyperlink" Target="https://www.diba.cat/web/cueme" TargetMode="External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slide" Target="slide23.xml"/><Relationship Id="rId10" Type="http://schemas.openxmlformats.org/officeDocument/2006/relationships/image" Target="../media/image102.png"/><Relationship Id="rId4" Type="http://schemas.openxmlformats.org/officeDocument/2006/relationships/image" Target="../media/image78.png"/><Relationship Id="rId9" Type="http://schemas.openxmlformats.org/officeDocument/2006/relationships/image" Target="../media/image101.png"/><Relationship Id="rId1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1.png"/><Relationship Id="rId18" Type="http://schemas.openxmlformats.org/officeDocument/2006/relationships/slide" Target="slide5.xml"/><Relationship Id="rId3" Type="http://schemas.openxmlformats.org/officeDocument/2006/relationships/image" Target="../media/image97.png"/><Relationship Id="rId21" Type="http://schemas.openxmlformats.org/officeDocument/2006/relationships/slide" Target="slide33.xml"/><Relationship Id="rId7" Type="http://schemas.openxmlformats.org/officeDocument/2006/relationships/image" Target="../media/image105.png"/><Relationship Id="rId12" Type="http://schemas.openxmlformats.org/officeDocument/2006/relationships/image" Target="../media/image100.png"/><Relationship Id="rId17" Type="http://schemas.openxmlformats.org/officeDocument/2006/relationships/slide" Target="slide17.xml"/><Relationship Id="rId2" Type="http://schemas.openxmlformats.org/officeDocument/2006/relationships/image" Target="../media/image78.png"/><Relationship Id="rId16" Type="http://schemas.openxmlformats.org/officeDocument/2006/relationships/slide" Target="slide3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hyperlink" Target="https://www.diba.cat/web/cueme/audiovisuals" TargetMode="External"/><Relationship Id="rId5" Type="http://schemas.openxmlformats.org/officeDocument/2006/relationships/image" Target="../media/image99.png"/><Relationship Id="rId15" Type="http://schemas.openxmlformats.org/officeDocument/2006/relationships/image" Target="../media/image103.png"/><Relationship Id="rId10" Type="http://schemas.openxmlformats.org/officeDocument/2006/relationships/hyperlink" Target="https://www.diba.cat/web/cueme/materials-difusio" TargetMode="External"/><Relationship Id="rId19" Type="http://schemas.openxmlformats.org/officeDocument/2006/relationships/slide" Target="slide23.xml"/><Relationship Id="rId4" Type="http://schemas.openxmlformats.org/officeDocument/2006/relationships/image" Target="../media/image98.png"/><Relationship Id="rId9" Type="http://schemas.openxmlformats.org/officeDocument/2006/relationships/hyperlink" Target="https://www.diba.cat/web/cueme/butlleti-cueme" TargetMode="External"/><Relationship Id="rId1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8.png"/><Relationship Id="rId7" Type="http://schemas.openxmlformats.org/officeDocument/2006/relationships/slide" Target="slide3.xml"/><Relationship Id="rId12" Type="http://schemas.openxmlformats.org/officeDocument/2006/relationships/slide" Target="slide33.xml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slide" Target="slide11.xml"/><Relationship Id="rId5" Type="http://schemas.openxmlformats.org/officeDocument/2006/relationships/image" Target="../media/image98.png"/><Relationship Id="rId10" Type="http://schemas.openxmlformats.org/officeDocument/2006/relationships/slide" Target="slide23.xml"/><Relationship Id="rId4" Type="http://schemas.openxmlformats.org/officeDocument/2006/relationships/image" Target="../media/image97.png"/><Relationship Id="rId9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slide" Target="slide23.xml"/><Relationship Id="rId3" Type="http://schemas.openxmlformats.org/officeDocument/2006/relationships/image" Target="../media/image2.png"/><Relationship Id="rId7" Type="http://schemas.openxmlformats.org/officeDocument/2006/relationships/image" Target="../media/image109.png"/><Relationship Id="rId12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11" Type="http://schemas.openxmlformats.org/officeDocument/2006/relationships/slide" Target="slide17.xml"/><Relationship Id="rId5" Type="http://schemas.openxmlformats.org/officeDocument/2006/relationships/image" Target="../media/image4.png"/><Relationship Id="rId15" Type="http://schemas.openxmlformats.org/officeDocument/2006/relationships/slide" Target="slide33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111.png"/><Relationship Id="rId14" Type="http://schemas.openxmlformats.org/officeDocument/2006/relationships/slide" Target="slide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image" Target="../media/image112.jpeg"/><Relationship Id="rId12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slide" Target="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olmedillane@diba.cat" TargetMode="Externa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11.xml"/><Relationship Id="rId10" Type="http://schemas.openxmlformats.org/officeDocument/2006/relationships/hyperlink" Target="mailto:falguerapn@diba.cat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cueme@diba.cat" TargetMode="External"/><Relationship Id="rId1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5" Type="http://schemas.openxmlformats.org/officeDocument/2006/relationships/slide" Target="slide11.xml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3.xml"/><Relationship Id="rId10" Type="http://schemas.openxmlformats.org/officeDocument/2006/relationships/slide" Target="slide33.xml"/><Relationship Id="rId4" Type="http://schemas.openxmlformats.org/officeDocument/2006/relationships/image" Target="../media/image17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3.xml"/><Relationship Id="rId18" Type="http://schemas.openxmlformats.org/officeDocument/2006/relationships/slide" Target="slide33.xml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1.xml"/><Relationship Id="rId2" Type="http://schemas.openxmlformats.org/officeDocument/2006/relationships/notesSlide" Target="../notesSlides/notesSlide3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hyperlink" Target="https://documents.espai.educacio.gencat.cat/documents_publics/Centres/20220119AAnnex1CompetenciesClauPerfilCompetencial.pdf" TargetMode="External"/><Relationship Id="rId15" Type="http://schemas.openxmlformats.org/officeDocument/2006/relationships/slide" Target="slide5.xml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33.xml"/><Relationship Id="rId5" Type="http://schemas.openxmlformats.org/officeDocument/2006/relationships/image" Target="../media/image26.svg"/><Relationship Id="rId10" Type="http://schemas.openxmlformats.org/officeDocument/2006/relationships/slide" Target="slide11.xml"/><Relationship Id="rId4" Type="http://schemas.openxmlformats.org/officeDocument/2006/relationships/image" Target="../media/image25.png"/><Relationship Id="rId9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6074841" y="1297076"/>
              <a:ext cx="1054735" cy="200660"/>
            </a:xfrm>
            <a:custGeom>
              <a:avLst/>
              <a:gdLst/>
              <a:ahLst/>
              <a:cxnLst/>
              <a:rect l="l" t="t" r="r" b="b"/>
              <a:pathLst>
                <a:path w="1054734" h="200659">
                  <a:moveTo>
                    <a:pt x="994562" y="1054"/>
                  </a:moveTo>
                  <a:lnTo>
                    <a:pt x="936802" y="169240"/>
                  </a:lnTo>
                  <a:lnTo>
                    <a:pt x="935583" y="174561"/>
                  </a:lnTo>
                  <a:lnTo>
                    <a:pt x="934954" y="179870"/>
                  </a:lnTo>
                  <a:lnTo>
                    <a:pt x="934859" y="193154"/>
                  </a:lnTo>
                  <a:lnTo>
                    <a:pt x="940447" y="199263"/>
                  </a:lnTo>
                  <a:lnTo>
                    <a:pt x="960577" y="199263"/>
                  </a:lnTo>
                  <a:lnTo>
                    <a:pt x="964958" y="194487"/>
                  </a:lnTo>
                  <a:lnTo>
                    <a:pt x="967143" y="182524"/>
                  </a:lnTo>
                  <a:lnTo>
                    <a:pt x="973683" y="147993"/>
                  </a:lnTo>
                  <a:lnTo>
                    <a:pt x="1047702" y="147993"/>
                  </a:lnTo>
                  <a:lnTo>
                    <a:pt x="1041594" y="119824"/>
                  </a:lnTo>
                  <a:lnTo>
                    <a:pt x="979030" y="119824"/>
                  </a:lnTo>
                  <a:lnTo>
                    <a:pt x="993838" y="40386"/>
                  </a:lnTo>
                  <a:lnTo>
                    <a:pt x="1024369" y="40386"/>
                  </a:lnTo>
                  <a:lnTo>
                    <a:pt x="1021257" y="26035"/>
                  </a:lnTo>
                  <a:lnTo>
                    <a:pt x="1017665" y="13950"/>
                  </a:lnTo>
                  <a:lnTo>
                    <a:pt x="1012548" y="6272"/>
                  </a:lnTo>
                  <a:lnTo>
                    <a:pt x="1005112" y="2230"/>
                  </a:lnTo>
                  <a:lnTo>
                    <a:pt x="994562" y="1054"/>
                  </a:lnTo>
                  <a:close/>
                </a:path>
                <a:path w="1054734" h="200659">
                  <a:moveTo>
                    <a:pt x="1047702" y="147993"/>
                  </a:moveTo>
                  <a:lnTo>
                    <a:pt x="1013726" y="147993"/>
                  </a:lnTo>
                  <a:lnTo>
                    <a:pt x="1018832" y="176149"/>
                  </a:lnTo>
                  <a:lnTo>
                    <a:pt x="1021559" y="187272"/>
                  </a:lnTo>
                  <a:lnTo>
                    <a:pt x="1025380" y="194383"/>
                  </a:lnTo>
                  <a:lnTo>
                    <a:pt x="1030842" y="198155"/>
                  </a:lnTo>
                  <a:lnTo>
                    <a:pt x="1038491" y="199263"/>
                  </a:lnTo>
                  <a:lnTo>
                    <a:pt x="1046492" y="199263"/>
                  </a:lnTo>
                  <a:lnTo>
                    <a:pt x="1054506" y="194754"/>
                  </a:lnTo>
                  <a:lnTo>
                    <a:pt x="1054506" y="179870"/>
                  </a:lnTo>
                  <a:lnTo>
                    <a:pt x="1052080" y="168186"/>
                  </a:lnTo>
                  <a:lnTo>
                    <a:pt x="1047702" y="147993"/>
                  </a:lnTo>
                  <a:close/>
                </a:path>
                <a:path w="1054734" h="200659">
                  <a:moveTo>
                    <a:pt x="1024369" y="40386"/>
                  </a:moveTo>
                  <a:lnTo>
                    <a:pt x="994321" y="40386"/>
                  </a:lnTo>
                  <a:lnTo>
                    <a:pt x="1008634" y="119824"/>
                  </a:lnTo>
                  <a:lnTo>
                    <a:pt x="1041594" y="119824"/>
                  </a:lnTo>
                  <a:lnTo>
                    <a:pt x="1024369" y="40386"/>
                  </a:lnTo>
                  <a:close/>
                </a:path>
                <a:path w="1054734" h="200659">
                  <a:moveTo>
                    <a:pt x="853554" y="1054"/>
                  </a:moveTo>
                  <a:lnTo>
                    <a:pt x="836091" y="1054"/>
                  </a:lnTo>
                  <a:lnTo>
                    <a:pt x="828560" y="8229"/>
                  </a:lnTo>
                  <a:lnTo>
                    <a:pt x="828560" y="176682"/>
                  </a:lnTo>
                  <a:lnTo>
                    <a:pt x="829619" y="185275"/>
                  </a:lnTo>
                  <a:lnTo>
                    <a:pt x="832840" y="191227"/>
                  </a:lnTo>
                  <a:lnTo>
                    <a:pt x="838290" y="194688"/>
                  </a:lnTo>
                  <a:lnTo>
                    <a:pt x="846035" y="195808"/>
                  </a:lnTo>
                  <a:lnTo>
                    <a:pt x="921994" y="195808"/>
                  </a:lnTo>
                  <a:lnTo>
                    <a:pt x="926858" y="188912"/>
                  </a:lnTo>
                  <a:lnTo>
                    <a:pt x="926858" y="170840"/>
                  </a:lnTo>
                  <a:lnTo>
                    <a:pt x="921994" y="163931"/>
                  </a:lnTo>
                  <a:lnTo>
                    <a:pt x="861085" y="163931"/>
                  </a:lnTo>
                  <a:lnTo>
                    <a:pt x="861085" y="8229"/>
                  </a:lnTo>
                  <a:lnTo>
                    <a:pt x="853554" y="1054"/>
                  </a:lnTo>
                  <a:close/>
                </a:path>
                <a:path w="1054734" h="200659">
                  <a:moveTo>
                    <a:pt x="751878" y="0"/>
                  </a:moveTo>
                  <a:lnTo>
                    <a:pt x="732070" y="2381"/>
                  </a:lnTo>
                  <a:lnTo>
                    <a:pt x="714990" y="12882"/>
                  </a:lnTo>
                  <a:lnTo>
                    <a:pt x="703007" y="36534"/>
                  </a:lnTo>
                  <a:lnTo>
                    <a:pt x="698487" y="78371"/>
                  </a:lnTo>
                  <a:lnTo>
                    <a:pt x="698487" y="118757"/>
                  </a:lnTo>
                  <a:lnTo>
                    <a:pt x="702598" y="161882"/>
                  </a:lnTo>
                  <a:lnTo>
                    <a:pt x="713900" y="186547"/>
                  </a:lnTo>
                  <a:lnTo>
                    <a:pt x="730843" y="197710"/>
                  </a:lnTo>
                  <a:lnTo>
                    <a:pt x="751878" y="200329"/>
                  </a:lnTo>
                  <a:lnTo>
                    <a:pt x="772918" y="197710"/>
                  </a:lnTo>
                  <a:lnTo>
                    <a:pt x="789860" y="186547"/>
                  </a:lnTo>
                  <a:lnTo>
                    <a:pt x="796444" y="172173"/>
                  </a:lnTo>
                  <a:lnTo>
                    <a:pt x="751878" y="172173"/>
                  </a:lnTo>
                  <a:lnTo>
                    <a:pt x="743314" y="170403"/>
                  </a:lnTo>
                  <a:lnTo>
                    <a:pt x="737254" y="163001"/>
                  </a:lnTo>
                  <a:lnTo>
                    <a:pt x="733650" y="146831"/>
                  </a:lnTo>
                  <a:lnTo>
                    <a:pt x="732459" y="118757"/>
                  </a:lnTo>
                  <a:lnTo>
                    <a:pt x="732459" y="78371"/>
                  </a:lnTo>
                  <a:lnTo>
                    <a:pt x="733684" y="53155"/>
                  </a:lnTo>
                  <a:lnTo>
                    <a:pt x="737344" y="37823"/>
                  </a:lnTo>
                  <a:lnTo>
                    <a:pt x="743416" y="30212"/>
                  </a:lnTo>
                  <a:lnTo>
                    <a:pt x="751878" y="28155"/>
                  </a:lnTo>
                  <a:lnTo>
                    <a:pt x="796503" y="28155"/>
                  </a:lnTo>
                  <a:lnTo>
                    <a:pt x="788765" y="12882"/>
                  </a:lnTo>
                  <a:lnTo>
                    <a:pt x="771686" y="2381"/>
                  </a:lnTo>
                  <a:lnTo>
                    <a:pt x="751878" y="0"/>
                  </a:lnTo>
                  <a:close/>
                </a:path>
                <a:path w="1054734" h="200659">
                  <a:moveTo>
                    <a:pt x="796503" y="28155"/>
                  </a:moveTo>
                  <a:lnTo>
                    <a:pt x="751878" y="28155"/>
                  </a:lnTo>
                  <a:lnTo>
                    <a:pt x="760339" y="30212"/>
                  </a:lnTo>
                  <a:lnTo>
                    <a:pt x="766411" y="37823"/>
                  </a:lnTo>
                  <a:lnTo>
                    <a:pt x="770071" y="53155"/>
                  </a:lnTo>
                  <a:lnTo>
                    <a:pt x="771296" y="78371"/>
                  </a:lnTo>
                  <a:lnTo>
                    <a:pt x="771296" y="118757"/>
                  </a:lnTo>
                  <a:lnTo>
                    <a:pt x="770105" y="146831"/>
                  </a:lnTo>
                  <a:lnTo>
                    <a:pt x="766502" y="163001"/>
                  </a:lnTo>
                  <a:lnTo>
                    <a:pt x="760441" y="170403"/>
                  </a:lnTo>
                  <a:lnTo>
                    <a:pt x="751878" y="172173"/>
                  </a:lnTo>
                  <a:lnTo>
                    <a:pt x="796444" y="172173"/>
                  </a:lnTo>
                  <a:lnTo>
                    <a:pt x="801159" y="161882"/>
                  </a:lnTo>
                  <a:lnTo>
                    <a:pt x="805268" y="118757"/>
                  </a:lnTo>
                  <a:lnTo>
                    <a:pt x="805268" y="78371"/>
                  </a:lnTo>
                  <a:lnTo>
                    <a:pt x="800748" y="36534"/>
                  </a:lnTo>
                  <a:lnTo>
                    <a:pt x="796503" y="28155"/>
                  </a:lnTo>
                  <a:close/>
                </a:path>
                <a:path w="1054734" h="200659">
                  <a:moveTo>
                    <a:pt x="633209" y="0"/>
                  </a:moveTo>
                  <a:lnTo>
                    <a:pt x="607962" y="4084"/>
                  </a:lnTo>
                  <a:lnTo>
                    <a:pt x="590519" y="18132"/>
                  </a:lnTo>
                  <a:lnTo>
                    <a:pt x="580404" y="44834"/>
                  </a:lnTo>
                  <a:lnTo>
                    <a:pt x="577138" y="86880"/>
                  </a:lnTo>
                  <a:lnTo>
                    <a:pt x="577138" y="117170"/>
                  </a:lnTo>
                  <a:lnTo>
                    <a:pt x="578163" y="145856"/>
                  </a:lnTo>
                  <a:lnTo>
                    <a:pt x="584239" y="172699"/>
                  </a:lnTo>
                  <a:lnTo>
                    <a:pt x="599871" y="192567"/>
                  </a:lnTo>
                  <a:lnTo>
                    <a:pt x="629564" y="200329"/>
                  </a:lnTo>
                  <a:lnTo>
                    <a:pt x="651140" y="197216"/>
                  </a:lnTo>
                  <a:lnTo>
                    <a:pt x="667848" y="187378"/>
                  </a:lnTo>
                  <a:lnTo>
                    <a:pt x="677329" y="172173"/>
                  </a:lnTo>
                  <a:lnTo>
                    <a:pt x="632231" y="172173"/>
                  </a:lnTo>
                  <a:lnTo>
                    <a:pt x="620435" y="167804"/>
                  </a:lnTo>
                  <a:lnTo>
                    <a:pt x="614124" y="154765"/>
                  </a:lnTo>
                  <a:lnTo>
                    <a:pt x="611589" y="133158"/>
                  </a:lnTo>
                  <a:lnTo>
                    <a:pt x="611124" y="103085"/>
                  </a:lnTo>
                  <a:lnTo>
                    <a:pt x="611124" y="92456"/>
                  </a:lnTo>
                  <a:lnTo>
                    <a:pt x="612492" y="58309"/>
                  </a:lnTo>
                  <a:lnTo>
                    <a:pt x="616613" y="38884"/>
                  </a:lnTo>
                  <a:lnTo>
                    <a:pt x="623511" y="30169"/>
                  </a:lnTo>
                  <a:lnTo>
                    <a:pt x="633209" y="28155"/>
                  </a:lnTo>
                  <a:lnTo>
                    <a:pt x="678442" y="28155"/>
                  </a:lnTo>
                  <a:lnTo>
                    <a:pt x="669821" y="14044"/>
                  </a:lnTo>
                  <a:lnTo>
                    <a:pt x="654483" y="3772"/>
                  </a:lnTo>
                  <a:lnTo>
                    <a:pt x="633209" y="0"/>
                  </a:lnTo>
                  <a:close/>
                </a:path>
                <a:path w="1054734" h="200659">
                  <a:moveTo>
                    <a:pt x="665962" y="123545"/>
                  </a:moveTo>
                  <a:lnTo>
                    <a:pt x="648004" y="163664"/>
                  </a:lnTo>
                  <a:lnTo>
                    <a:pt x="640486" y="172173"/>
                  </a:lnTo>
                  <a:lnTo>
                    <a:pt x="677329" y="172173"/>
                  </a:lnTo>
                  <a:lnTo>
                    <a:pt x="678641" y="170068"/>
                  </a:lnTo>
                  <a:lnTo>
                    <a:pt x="682472" y="144538"/>
                  </a:lnTo>
                  <a:lnTo>
                    <a:pt x="681462" y="135879"/>
                  </a:lnTo>
                  <a:lnTo>
                    <a:pt x="678403" y="129260"/>
                  </a:lnTo>
                  <a:lnTo>
                    <a:pt x="673251" y="125032"/>
                  </a:lnTo>
                  <a:lnTo>
                    <a:pt x="665962" y="123545"/>
                  </a:lnTo>
                  <a:close/>
                </a:path>
                <a:path w="1054734" h="200659">
                  <a:moveTo>
                    <a:pt x="678442" y="28155"/>
                  </a:moveTo>
                  <a:lnTo>
                    <a:pt x="641692" y="28155"/>
                  </a:lnTo>
                  <a:lnTo>
                    <a:pt x="646557" y="34277"/>
                  </a:lnTo>
                  <a:lnTo>
                    <a:pt x="648293" y="47815"/>
                  </a:lnTo>
                  <a:lnTo>
                    <a:pt x="650022" y="57641"/>
                  </a:lnTo>
                  <a:lnTo>
                    <a:pt x="652983" y="64293"/>
                  </a:lnTo>
                  <a:lnTo>
                    <a:pt x="657943" y="67954"/>
                  </a:lnTo>
                  <a:lnTo>
                    <a:pt x="665721" y="69075"/>
                  </a:lnTo>
                  <a:lnTo>
                    <a:pt x="673524" y="67510"/>
                  </a:lnTo>
                  <a:lnTo>
                    <a:pt x="678619" y="63131"/>
                  </a:lnTo>
                  <a:lnTo>
                    <a:pt x="681392" y="56409"/>
                  </a:lnTo>
                  <a:lnTo>
                    <a:pt x="682231" y="47815"/>
                  </a:lnTo>
                  <a:lnTo>
                    <a:pt x="679109" y="29248"/>
                  </a:lnTo>
                  <a:lnTo>
                    <a:pt x="678442" y="28155"/>
                  </a:lnTo>
                  <a:close/>
                </a:path>
                <a:path w="1054734" h="200659">
                  <a:moveTo>
                    <a:pt x="471576" y="125412"/>
                  </a:moveTo>
                  <a:lnTo>
                    <a:pt x="455112" y="149847"/>
                  </a:lnTo>
                  <a:lnTo>
                    <a:pt x="456579" y="161437"/>
                  </a:lnTo>
                  <a:lnTo>
                    <a:pt x="463084" y="178446"/>
                  </a:lnTo>
                  <a:lnTo>
                    <a:pt x="477597" y="193709"/>
                  </a:lnTo>
                  <a:lnTo>
                    <a:pt x="503123" y="200329"/>
                  </a:lnTo>
                  <a:lnTo>
                    <a:pt x="527537" y="196576"/>
                  </a:lnTo>
                  <a:lnTo>
                    <a:pt x="544806" y="185848"/>
                  </a:lnTo>
                  <a:lnTo>
                    <a:pt x="553106" y="172173"/>
                  </a:lnTo>
                  <a:lnTo>
                    <a:pt x="507009" y="172173"/>
                  </a:lnTo>
                  <a:lnTo>
                    <a:pt x="498547" y="170309"/>
                  </a:lnTo>
                  <a:lnTo>
                    <a:pt x="492656" y="165231"/>
                  </a:lnTo>
                  <a:lnTo>
                    <a:pt x="489087" y="157713"/>
                  </a:lnTo>
                  <a:lnTo>
                    <a:pt x="487591" y="148526"/>
                  </a:lnTo>
                  <a:lnTo>
                    <a:pt x="486113" y="137740"/>
                  </a:lnTo>
                  <a:lnTo>
                    <a:pt x="483041" y="130592"/>
                  </a:lnTo>
                  <a:lnTo>
                    <a:pt x="478239" y="126632"/>
                  </a:lnTo>
                  <a:lnTo>
                    <a:pt x="471576" y="125412"/>
                  </a:lnTo>
                  <a:close/>
                </a:path>
                <a:path w="1054734" h="200659">
                  <a:moveTo>
                    <a:pt x="507492" y="0"/>
                  </a:moveTo>
                  <a:lnTo>
                    <a:pt x="487778" y="3059"/>
                  </a:lnTo>
                  <a:lnTo>
                    <a:pt x="471390" y="12320"/>
                  </a:lnTo>
                  <a:lnTo>
                    <a:pt x="460191" y="27908"/>
                  </a:lnTo>
                  <a:lnTo>
                    <a:pt x="456044" y="49949"/>
                  </a:lnTo>
                  <a:lnTo>
                    <a:pt x="457105" y="63652"/>
                  </a:lnTo>
                  <a:lnTo>
                    <a:pt x="460714" y="75887"/>
                  </a:lnTo>
                  <a:lnTo>
                    <a:pt x="467510" y="86976"/>
                  </a:lnTo>
                  <a:lnTo>
                    <a:pt x="478129" y="97243"/>
                  </a:lnTo>
                  <a:lnTo>
                    <a:pt x="509435" y="121424"/>
                  </a:lnTo>
                  <a:lnTo>
                    <a:pt x="517027" y="127957"/>
                  </a:lnTo>
                  <a:lnTo>
                    <a:pt x="522141" y="134240"/>
                  </a:lnTo>
                  <a:lnTo>
                    <a:pt x="525026" y="141221"/>
                  </a:lnTo>
                  <a:lnTo>
                    <a:pt x="525932" y="149847"/>
                  </a:lnTo>
                  <a:lnTo>
                    <a:pt x="524784" y="158495"/>
                  </a:lnTo>
                  <a:lnTo>
                    <a:pt x="521295" y="165596"/>
                  </a:lnTo>
                  <a:lnTo>
                    <a:pt x="515393" y="170405"/>
                  </a:lnTo>
                  <a:lnTo>
                    <a:pt x="507009" y="172173"/>
                  </a:lnTo>
                  <a:lnTo>
                    <a:pt x="553106" y="172173"/>
                  </a:lnTo>
                  <a:lnTo>
                    <a:pt x="555067" y="168943"/>
                  </a:lnTo>
                  <a:lnTo>
                    <a:pt x="558457" y="146659"/>
                  </a:lnTo>
                  <a:lnTo>
                    <a:pt x="556511" y="128170"/>
                  </a:lnTo>
                  <a:lnTo>
                    <a:pt x="550902" y="113742"/>
                  </a:lnTo>
                  <a:lnTo>
                    <a:pt x="541971" y="102155"/>
                  </a:lnTo>
                  <a:lnTo>
                    <a:pt x="530059" y="92189"/>
                  </a:lnTo>
                  <a:lnTo>
                    <a:pt x="506031" y="74917"/>
                  </a:lnTo>
                  <a:lnTo>
                    <a:pt x="496546" y="66779"/>
                  </a:lnTo>
                  <a:lnTo>
                    <a:pt x="491294" y="59610"/>
                  </a:lnTo>
                  <a:lnTo>
                    <a:pt x="489045" y="52989"/>
                  </a:lnTo>
                  <a:lnTo>
                    <a:pt x="488685" y="48082"/>
                  </a:lnTo>
                  <a:lnTo>
                    <a:pt x="488569" y="35064"/>
                  </a:lnTo>
                  <a:lnTo>
                    <a:pt x="495846" y="28155"/>
                  </a:lnTo>
                  <a:lnTo>
                    <a:pt x="551231" y="28155"/>
                  </a:lnTo>
                  <a:lnTo>
                    <a:pt x="545290" y="16668"/>
                  </a:lnTo>
                  <a:lnTo>
                    <a:pt x="530394" y="4748"/>
                  </a:lnTo>
                  <a:lnTo>
                    <a:pt x="507492" y="0"/>
                  </a:lnTo>
                  <a:close/>
                </a:path>
                <a:path w="1054734" h="200659">
                  <a:moveTo>
                    <a:pt x="551231" y="28155"/>
                  </a:moveTo>
                  <a:lnTo>
                    <a:pt x="515023" y="28155"/>
                  </a:lnTo>
                  <a:lnTo>
                    <a:pt x="521804" y="32677"/>
                  </a:lnTo>
                  <a:lnTo>
                    <a:pt x="523265" y="45961"/>
                  </a:lnTo>
                  <a:lnTo>
                    <a:pt x="524618" y="54833"/>
                  </a:lnTo>
                  <a:lnTo>
                    <a:pt x="527153" y="61139"/>
                  </a:lnTo>
                  <a:lnTo>
                    <a:pt x="531871" y="64904"/>
                  </a:lnTo>
                  <a:lnTo>
                    <a:pt x="539775" y="66154"/>
                  </a:lnTo>
                  <a:lnTo>
                    <a:pt x="548995" y="66154"/>
                  </a:lnTo>
                  <a:lnTo>
                    <a:pt x="555790" y="60045"/>
                  </a:lnTo>
                  <a:lnTo>
                    <a:pt x="555790" y="48082"/>
                  </a:lnTo>
                  <a:lnTo>
                    <a:pt x="553362" y="32275"/>
                  </a:lnTo>
                  <a:lnTo>
                    <a:pt x="551231" y="28155"/>
                  </a:lnTo>
                  <a:close/>
                </a:path>
                <a:path w="1054734" h="200659">
                  <a:moveTo>
                    <a:pt x="431292" y="4508"/>
                  </a:moveTo>
                  <a:lnTo>
                    <a:pt x="355815" y="4508"/>
                  </a:lnTo>
                  <a:lnTo>
                    <a:pt x="348070" y="5630"/>
                  </a:lnTo>
                  <a:lnTo>
                    <a:pt x="342620" y="9096"/>
                  </a:lnTo>
                  <a:lnTo>
                    <a:pt x="339399" y="15052"/>
                  </a:lnTo>
                  <a:lnTo>
                    <a:pt x="338340" y="23647"/>
                  </a:lnTo>
                  <a:lnTo>
                    <a:pt x="338340" y="176682"/>
                  </a:lnTo>
                  <a:lnTo>
                    <a:pt x="339399" y="185275"/>
                  </a:lnTo>
                  <a:lnTo>
                    <a:pt x="342620" y="191227"/>
                  </a:lnTo>
                  <a:lnTo>
                    <a:pt x="348070" y="194688"/>
                  </a:lnTo>
                  <a:lnTo>
                    <a:pt x="355815" y="195808"/>
                  </a:lnTo>
                  <a:lnTo>
                    <a:pt x="432993" y="195808"/>
                  </a:lnTo>
                  <a:lnTo>
                    <a:pt x="437845" y="188912"/>
                  </a:lnTo>
                  <a:lnTo>
                    <a:pt x="437845" y="170840"/>
                  </a:lnTo>
                  <a:lnTo>
                    <a:pt x="432993" y="163931"/>
                  </a:lnTo>
                  <a:lnTo>
                    <a:pt x="370865" y="163931"/>
                  </a:lnTo>
                  <a:lnTo>
                    <a:pt x="370865" y="112382"/>
                  </a:lnTo>
                  <a:lnTo>
                    <a:pt x="428129" y="112382"/>
                  </a:lnTo>
                  <a:lnTo>
                    <a:pt x="432993" y="105473"/>
                  </a:lnTo>
                  <a:lnTo>
                    <a:pt x="432993" y="87414"/>
                  </a:lnTo>
                  <a:lnTo>
                    <a:pt x="428129" y="80505"/>
                  </a:lnTo>
                  <a:lnTo>
                    <a:pt x="370865" y="80505"/>
                  </a:lnTo>
                  <a:lnTo>
                    <a:pt x="370865" y="36398"/>
                  </a:lnTo>
                  <a:lnTo>
                    <a:pt x="431292" y="36398"/>
                  </a:lnTo>
                  <a:lnTo>
                    <a:pt x="436143" y="29489"/>
                  </a:lnTo>
                  <a:lnTo>
                    <a:pt x="436143" y="11417"/>
                  </a:lnTo>
                  <a:lnTo>
                    <a:pt x="431292" y="4508"/>
                  </a:lnTo>
                  <a:close/>
                </a:path>
                <a:path w="1054734" h="200659">
                  <a:moveTo>
                    <a:pt x="219633" y="1054"/>
                  </a:moveTo>
                  <a:lnTo>
                    <a:pt x="202158" y="1054"/>
                  </a:lnTo>
                  <a:lnTo>
                    <a:pt x="194640" y="8229"/>
                  </a:lnTo>
                  <a:lnTo>
                    <a:pt x="194640" y="176682"/>
                  </a:lnTo>
                  <a:lnTo>
                    <a:pt x="195697" y="185275"/>
                  </a:lnTo>
                  <a:lnTo>
                    <a:pt x="198915" y="191227"/>
                  </a:lnTo>
                  <a:lnTo>
                    <a:pt x="204364" y="194688"/>
                  </a:lnTo>
                  <a:lnTo>
                    <a:pt x="212115" y="195808"/>
                  </a:lnTo>
                  <a:lnTo>
                    <a:pt x="288074" y="195808"/>
                  </a:lnTo>
                  <a:lnTo>
                    <a:pt x="292925" y="188912"/>
                  </a:lnTo>
                  <a:lnTo>
                    <a:pt x="292925" y="170840"/>
                  </a:lnTo>
                  <a:lnTo>
                    <a:pt x="288074" y="163931"/>
                  </a:lnTo>
                  <a:lnTo>
                    <a:pt x="227152" y="163931"/>
                  </a:lnTo>
                  <a:lnTo>
                    <a:pt x="227152" y="8229"/>
                  </a:lnTo>
                  <a:lnTo>
                    <a:pt x="219633" y="1054"/>
                  </a:lnTo>
                  <a:close/>
                </a:path>
                <a:path w="1054734" h="200659">
                  <a:moveTo>
                    <a:pt x="314886" y="41173"/>
                  </a:moveTo>
                  <a:lnTo>
                    <a:pt x="301701" y="41173"/>
                  </a:lnTo>
                  <a:lnTo>
                    <a:pt x="299046" y="47832"/>
                  </a:lnTo>
                  <a:lnTo>
                    <a:pt x="294662" y="53567"/>
                  </a:lnTo>
                  <a:lnTo>
                    <a:pt x="289549" y="57955"/>
                  </a:lnTo>
                  <a:lnTo>
                    <a:pt x="284708" y="60579"/>
                  </a:lnTo>
                  <a:lnTo>
                    <a:pt x="279857" y="62433"/>
                  </a:lnTo>
                  <a:lnTo>
                    <a:pt x="278396" y="64033"/>
                  </a:lnTo>
                  <a:lnTo>
                    <a:pt x="278396" y="71208"/>
                  </a:lnTo>
                  <a:lnTo>
                    <a:pt x="281063" y="74650"/>
                  </a:lnTo>
                  <a:lnTo>
                    <a:pt x="284949" y="74650"/>
                  </a:lnTo>
                  <a:lnTo>
                    <a:pt x="295727" y="71134"/>
                  </a:lnTo>
                  <a:lnTo>
                    <a:pt x="306187" y="61267"/>
                  </a:lnTo>
                  <a:lnTo>
                    <a:pt x="314099" y="46072"/>
                  </a:lnTo>
                  <a:lnTo>
                    <a:pt x="314886" y="41173"/>
                  </a:lnTo>
                  <a:close/>
                </a:path>
                <a:path w="1054734" h="200659">
                  <a:moveTo>
                    <a:pt x="297814" y="1054"/>
                  </a:moveTo>
                  <a:lnTo>
                    <a:pt x="289969" y="2726"/>
                  </a:lnTo>
                  <a:lnTo>
                    <a:pt x="283829" y="7264"/>
                  </a:lnTo>
                  <a:lnTo>
                    <a:pt x="279827" y="13944"/>
                  </a:lnTo>
                  <a:lnTo>
                    <a:pt x="278396" y="22047"/>
                  </a:lnTo>
                  <a:lnTo>
                    <a:pt x="279363" y="28217"/>
                  </a:lnTo>
                  <a:lnTo>
                    <a:pt x="282490" y="34534"/>
                  </a:lnTo>
                  <a:lnTo>
                    <a:pt x="288121" y="39456"/>
                  </a:lnTo>
                  <a:lnTo>
                    <a:pt x="296595" y="41440"/>
                  </a:lnTo>
                  <a:lnTo>
                    <a:pt x="299516" y="41440"/>
                  </a:lnTo>
                  <a:lnTo>
                    <a:pt x="301701" y="41173"/>
                  </a:lnTo>
                  <a:lnTo>
                    <a:pt x="314886" y="41173"/>
                  </a:lnTo>
                  <a:lnTo>
                    <a:pt x="317233" y="26568"/>
                  </a:lnTo>
                  <a:lnTo>
                    <a:pt x="316076" y="17647"/>
                  </a:lnTo>
                  <a:lnTo>
                    <a:pt x="312529" y="9424"/>
                  </a:lnTo>
                  <a:lnTo>
                    <a:pt x="306480" y="3395"/>
                  </a:lnTo>
                  <a:lnTo>
                    <a:pt x="297814" y="1054"/>
                  </a:lnTo>
                  <a:close/>
                </a:path>
                <a:path w="1054734" h="200659">
                  <a:moveTo>
                    <a:pt x="59702" y="1054"/>
                  </a:moveTo>
                  <a:lnTo>
                    <a:pt x="1943" y="169240"/>
                  </a:lnTo>
                  <a:lnTo>
                    <a:pt x="723" y="174561"/>
                  </a:lnTo>
                  <a:lnTo>
                    <a:pt x="94" y="179870"/>
                  </a:lnTo>
                  <a:lnTo>
                    <a:pt x="0" y="193154"/>
                  </a:lnTo>
                  <a:lnTo>
                    <a:pt x="5587" y="199263"/>
                  </a:lnTo>
                  <a:lnTo>
                    <a:pt x="25730" y="199263"/>
                  </a:lnTo>
                  <a:lnTo>
                    <a:pt x="30099" y="194487"/>
                  </a:lnTo>
                  <a:lnTo>
                    <a:pt x="32283" y="182524"/>
                  </a:lnTo>
                  <a:lnTo>
                    <a:pt x="38836" y="147993"/>
                  </a:lnTo>
                  <a:lnTo>
                    <a:pt x="112842" y="147993"/>
                  </a:lnTo>
                  <a:lnTo>
                    <a:pt x="106734" y="119824"/>
                  </a:lnTo>
                  <a:lnTo>
                    <a:pt x="44170" y="119824"/>
                  </a:lnTo>
                  <a:lnTo>
                    <a:pt x="58978" y="40386"/>
                  </a:lnTo>
                  <a:lnTo>
                    <a:pt x="89509" y="40386"/>
                  </a:lnTo>
                  <a:lnTo>
                    <a:pt x="86398" y="26035"/>
                  </a:lnTo>
                  <a:lnTo>
                    <a:pt x="82807" y="13950"/>
                  </a:lnTo>
                  <a:lnTo>
                    <a:pt x="77693" y="6272"/>
                  </a:lnTo>
                  <a:lnTo>
                    <a:pt x="70258" y="2230"/>
                  </a:lnTo>
                  <a:lnTo>
                    <a:pt x="59702" y="1054"/>
                  </a:lnTo>
                  <a:close/>
                </a:path>
                <a:path w="1054734" h="200659">
                  <a:moveTo>
                    <a:pt x="112842" y="147993"/>
                  </a:moveTo>
                  <a:lnTo>
                    <a:pt x="78879" y="147993"/>
                  </a:lnTo>
                  <a:lnTo>
                    <a:pt x="83972" y="176149"/>
                  </a:lnTo>
                  <a:lnTo>
                    <a:pt x="86706" y="187272"/>
                  </a:lnTo>
                  <a:lnTo>
                    <a:pt x="90530" y="194383"/>
                  </a:lnTo>
                  <a:lnTo>
                    <a:pt x="95989" y="198155"/>
                  </a:lnTo>
                  <a:lnTo>
                    <a:pt x="103631" y="199263"/>
                  </a:lnTo>
                  <a:lnTo>
                    <a:pt x="111632" y="199263"/>
                  </a:lnTo>
                  <a:lnTo>
                    <a:pt x="119646" y="194754"/>
                  </a:lnTo>
                  <a:lnTo>
                    <a:pt x="119646" y="179870"/>
                  </a:lnTo>
                  <a:lnTo>
                    <a:pt x="117221" y="168186"/>
                  </a:lnTo>
                  <a:lnTo>
                    <a:pt x="112842" y="147993"/>
                  </a:lnTo>
                  <a:close/>
                </a:path>
                <a:path w="1054734" h="200659">
                  <a:moveTo>
                    <a:pt x="89509" y="40386"/>
                  </a:moveTo>
                  <a:lnTo>
                    <a:pt x="59461" y="40386"/>
                  </a:lnTo>
                  <a:lnTo>
                    <a:pt x="73787" y="119824"/>
                  </a:lnTo>
                  <a:lnTo>
                    <a:pt x="106734" y="119824"/>
                  </a:lnTo>
                  <a:lnTo>
                    <a:pt x="89509" y="40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74841" y="809434"/>
              <a:ext cx="1413154" cy="4441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4121" y="778827"/>
              <a:ext cx="2752725" cy="2569845"/>
            </a:xfrm>
            <a:custGeom>
              <a:avLst/>
              <a:gdLst/>
              <a:ahLst/>
              <a:cxnLst/>
              <a:rect l="l" t="t" r="r" b="b"/>
              <a:pathLst>
                <a:path w="2752725" h="2569845">
                  <a:moveTo>
                    <a:pt x="1460347" y="616483"/>
                  </a:moveTo>
                  <a:lnTo>
                    <a:pt x="1451406" y="582358"/>
                  </a:lnTo>
                  <a:lnTo>
                    <a:pt x="1426806" y="556272"/>
                  </a:lnTo>
                  <a:lnTo>
                    <a:pt x="1389519" y="549313"/>
                  </a:lnTo>
                  <a:lnTo>
                    <a:pt x="1177163" y="580593"/>
                  </a:lnTo>
                  <a:lnTo>
                    <a:pt x="1175385" y="546531"/>
                  </a:lnTo>
                  <a:lnTo>
                    <a:pt x="1173924" y="512470"/>
                  </a:lnTo>
                  <a:lnTo>
                    <a:pt x="1172768" y="478409"/>
                  </a:lnTo>
                  <a:lnTo>
                    <a:pt x="1171943" y="444347"/>
                  </a:lnTo>
                  <a:lnTo>
                    <a:pt x="1216291" y="444588"/>
                  </a:lnTo>
                  <a:lnTo>
                    <a:pt x="1260563" y="443026"/>
                  </a:lnTo>
                  <a:lnTo>
                    <a:pt x="1304798" y="439623"/>
                  </a:lnTo>
                  <a:lnTo>
                    <a:pt x="1349006" y="434314"/>
                  </a:lnTo>
                  <a:lnTo>
                    <a:pt x="1388478" y="416077"/>
                  </a:lnTo>
                  <a:lnTo>
                    <a:pt x="1405394" y="374510"/>
                  </a:lnTo>
                  <a:lnTo>
                    <a:pt x="1400949" y="352336"/>
                  </a:lnTo>
                  <a:lnTo>
                    <a:pt x="1388630" y="332130"/>
                  </a:lnTo>
                  <a:lnTo>
                    <a:pt x="1370584" y="318173"/>
                  </a:lnTo>
                  <a:lnTo>
                    <a:pt x="1349006" y="314706"/>
                  </a:lnTo>
                  <a:lnTo>
                    <a:pt x="1304683" y="320014"/>
                  </a:lnTo>
                  <a:lnTo>
                    <a:pt x="1260335" y="323418"/>
                  </a:lnTo>
                  <a:lnTo>
                    <a:pt x="1215936" y="324980"/>
                  </a:lnTo>
                  <a:lnTo>
                    <a:pt x="1171460" y="324726"/>
                  </a:lnTo>
                  <a:lnTo>
                    <a:pt x="1172210" y="282219"/>
                  </a:lnTo>
                  <a:lnTo>
                    <a:pt x="1173454" y="239687"/>
                  </a:lnTo>
                  <a:lnTo>
                    <a:pt x="1175169" y="197142"/>
                  </a:lnTo>
                  <a:lnTo>
                    <a:pt x="1177404" y="154584"/>
                  </a:lnTo>
                  <a:lnTo>
                    <a:pt x="1220279" y="154749"/>
                  </a:lnTo>
                  <a:lnTo>
                    <a:pt x="1263154" y="155829"/>
                  </a:lnTo>
                  <a:lnTo>
                    <a:pt x="1306004" y="157848"/>
                  </a:lnTo>
                  <a:lnTo>
                    <a:pt x="1348867" y="160820"/>
                  </a:lnTo>
                  <a:lnTo>
                    <a:pt x="1383576" y="151180"/>
                  </a:lnTo>
                  <a:lnTo>
                    <a:pt x="1400886" y="122897"/>
                  </a:lnTo>
                  <a:lnTo>
                    <a:pt x="1400835" y="87490"/>
                  </a:lnTo>
                  <a:lnTo>
                    <a:pt x="1383474" y="56438"/>
                  </a:lnTo>
                  <a:lnTo>
                    <a:pt x="1348867" y="41198"/>
                  </a:lnTo>
                  <a:lnTo>
                    <a:pt x="1301521" y="37960"/>
                  </a:lnTo>
                  <a:lnTo>
                    <a:pt x="1254188" y="35864"/>
                  </a:lnTo>
                  <a:lnTo>
                    <a:pt x="1206830" y="34912"/>
                  </a:lnTo>
                  <a:lnTo>
                    <a:pt x="1159446" y="35102"/>
                  </a:lnTo>
                  <a:lnTo>
                    <a:pt x="1112024" y="36436"/>
                  </a:lnTo>
                  <a:lnTo>
                    <a:pt x="1080884" y="47231"/>
                  </a:lnTo>
                  <a:lnTo>
                    <a:pt x="1062799" y="71577"/>
                  </a:lnTo>
                  <a:lnTo>
                    <a:pt x="1057770" y="102019"/>
                  </a:lnTo>
                  <a:lnTo>
                    <a:pt x="1065834" y="131064"/>
                  </a:lnTo>
                  <a:lnTo>
                    <a:pt x="1062837" y="182943"/>
                  </a:lnTo>
                  <a:lnTo>
                    <a:pt x="1060551" y="234810"/>
                  </a:lnTo>
                  <a:lnTo>
                    <a:pt x="1058989" y="286639"/>
                  </a:lnTo>
                  <a:lnTo>
                    <a:pt x="1058138" y="338467"/>
                  </a:lnTo>
                  <a:lnTo>
                    <a:pt x="1058011" y="390283"/>
                  </a:lnTo>
                  <a:lnTo>
                    <a:pt x="1058608" y="442099"/>
                  </a:lnTo>
                  <a:lnTo>
                    <a:pt x="1059929" y="493928"/>
                  </a:lnTo>
                  <a:lnTo>
                    <a:pt x="1061986" y="545757"/>
                  </a:lnTo>
                  <a:lnTo>
                    <a:pt x="1063904" y="581520"/>
                  </a:lnTo>
                  <a:lnTo>
                    <a:pt x="1033881" y="587235"/>
                  </a:lnTo>
                  <a:lnTo>
                    <a:pt x="993216" y="583539"/>
                  </a:lnTo>
                  <a:lnTo>
                    <a:pt x="952258" y="556031"/>
                  </a:lnTo>
                  <a:lnTo>
                    <a:pt x="928573" y="520738"/>
                  </a:lnTo>
                  <a:lnTo>
                    <a:pt x="915276" y="478155"/>
                  </a:lnTo>
                  <a:lnTo>
                    <a:pt x="909535" y="430923"/>
                  </a:lnTo>
                  <a:lnTo>
                    <a:pt x="908545" y="381635"/>
                  </a:lnTo>
                  <a:lnTo>
                    <a:pt x="909497" y="332879"/>
                  </a:lnTo>
                  <a:lnTo>
                    <a:pt x="909599" y="287274"/>
                  </a:lnTo>
                  <a:lnTo>
                    <a:pt x="894689" y="246176"/>
                  </a:lnTo>
                  <a:lnTo>
                    <a:pt x="862203" y="229997"/>
                  </a:lnTo>
                  <a:lnTo>
                    <a:pt x="825715" y="238480"/>
                  </a:lnTo>
                  <a:lnTo>
                    <a:pt x="798830" y="271373"/>
                  </a:lnTo>
                  <a:lnTo>
                    <a:pt x="786180" y="306755"/>
                  </a:lnTo>
                  <a:lnTo>
                    <a:pt x="770737" y="352336"/>
                  </a:lnTo>
                  <a:lnTo>
                    <a:pt x="752436" y="403860"/>
                  </a:lnTo>
                  <a:lnTo>
                    <a:pt x="731253" y="457022"/>
                  </a:lnTo>
                  <a:lnTo>
                    <a:pt x="707136" y="507555"/>
                  </a:lnTo>
                  <a:lnTo>
                    <a:pt x="680034" y="551167"/>
                  </a:lnTo>
                  <a:lnTo>
                    <a:pt x="649935" y="583565"/>
                  </a:lnTo>
                  <a:lnTo>
                    <a:pt x="640702" y="540842"/>
                  </a:lnTo>
                  <a:lnTo>
                    <a:pt x="637730" y="490067"/>
                  </a:lnTo>
                  <a:lnTo>
                    <a:pt x="639229" y="436257"/>
                  </a:lnTo>
                  <a:lnTo>
                    <a:pt x="643445" y="384378"/>
                  </a:lnTo>
                  <a:lnTo>
                    <a:pt x="648614" y="339394"/>
                  </a:lnTo>
                  <a:lnTo>
                    <a:pt x="652995" y="306311"/>
                  </a:lnTo>
                  <a:lnTo>
                    <a:pt x="647014" y="267258"/>
                  </a:lnTo>
                  <a:lnTo>
                    <a:pt x="623633" y="241033"/>
                  </a:lnTo>
                  <a:lnTo>
                    <a:pt x="592366" y="231165"/>
                  </a:lnTo>
                  <a:lnTo>
                    <a:pt x="562724" y="241160"/>
                  </a:lnTo>
                  <a:lnTo>
                    <a:pt x="544233" y="274523"/>
                  </a:lnTo>
                  <a:lnTo>
                    <a:pt x="540308" y="294982"/>
                  </a:lnTo>
                  <a:lnTo>
                    <a:pt x="533209" y="329653"/>
                  </a:lnTo>
                  <a:lnTo>
                    <a:pt x="522376" y="374230"/>
                  </a:lnTo>
                  <a:lnTo>
                    <a:pt x="507276" y="424408"/>
                  </a:lnTo>
                  <a:lnTo>
                    <a:pt x="487375" y="475869"/>
                  </a:lnTo>
                  <a:lnTo>
                    <a:pt x="462127" y="524281"/>
                  </a:lnTo>
                  <a:lnTo>
                    <a:pt x="430999" y="565353"/>
                  </a:lnTo>
                  <a:lnTo>
                    <a:pt x="420611" y="569328"/>
                  </a:lnTo>
                  <a:lnTo>
                    <a:pt x="378447" y="593242"/>
                  </a:lnTo>
                  <a:lnTo>
                    <a:pt x="334556" y="608838"/>
                  </a:lnTo>
                  <a:lnTo>
                    <a:pt x="290576" y="615403"/>
                  </a:lnTo>
                  <a:lnTo>
                    <a:pt x="248170" y="612241"/>
                  </a:lnTo>
                  <a:lnTo>
                    <a:pt x="208991" y="598614"/>
                  </a:lnTo>
                  <a:lnTo>
                    <a:pt x="174701" y="573824"/>
                  </a:lnTo>
                  <a:lnTo>
                    <a:pt x="146951" y="537133"/>
                  </a:lnTo>
                  <a:lnTo>
                    <a:pt x="127419" y="487845"/>
                  </a:lnTo>
                  <a:lnTo>
                    <a:pt x="117563" y="441972"/>
                  </a:lnTo>
                  <a:lnTo>
                    <a:pt x="112217" y="394500"/>
                  </a:lnTo>
                  <a:lnTo>
                    <a:pt x="111925" y="346570"/>
                  </a:lnTo>
                  <a:lnTo>
                    <a:pt x="117233" y="299351"/>
                  </a:lnTo>
                  <a:lnTo>
                    <a:pt x="128701" y="253974"/>
                  </a:lnTo>
                  <a:lnTo>
                    <a:pt x="162229" y="189052"/>
                  </a:lnTo>
                  <a:lnTo>
                    <a:pt x="188125" y="156768"/>
                  </a:lnTo>
                  <a:lnTo>
                    <a:pt x="218262" y="130924"/>
                  </a:lnTo>
                  <a:lnTo>
                    <a:pt x="251256" y="116293"/>
                  </a:lnTo>
                  <a:lnTo>
                    <a:pt x="285711" y="117602"/>
                  </a:lnTo>
                  <a:lnTo>
                    <a:pt x="320255" y="139611"/>
                  </a:lnTo>
                  <a:lnTo>
                    <a:pt x="353949" y="156108"/>
                  </a:lnTo>
                  <a:lnTo>
                    <a:pt x="410070" y="122783"/>
                  </a:lnTo>
                  <a:lnTo>
                    <a:pt x="399999" y="55029"/>
                  </a:lnTo>
                  <a:lnTo>
                    <a:pt x="362508" y="25501"/>
                  </a:lnTo>
                  <a:lnTo>
                    <a:pt x="322084" y="7391"/>
                  </a:lnTo>
                  <a:lnTo>
                    <a:pt x="279908" y="0"/>
                  </a:lnTo>
                  <a:lnTo>
                    <a:pt x="237096" y="2641"/>
                  </a:lnTo>
                  <a:lnTo>
                    <a:pt x="194830" y="14630"/>
                  </a:lnTo>
                  <a:lnTo>
                    <a:pt x="154254" y="35255"/>
                  </a:lnTo>
                  <a:lnTo>
                    <a:pt x="116522" y="63817"/>
                  </a:lnTo>
                  <a:lnTo>
                    <a:pt x="82588" y="99669"/>
                  </a:lnTo>
                  <a:lnTo>
                    <a:pt x="55003" y="139763"/>
                  </a:lnTo>
                  <a:lnTo>
                    <a:pt x="33413" y="183349"/>
                  </a:lnTo>
                  <a:lnTo>
                    <a:pt x="17462" y="229692"/>
                  </a:lnTo>
                  <a:lnTo>
                    <a:pt x="6807" y="278041"/>
                  </a:lnTo>
                  <a:lnTo>
                    <a:pt x="1104" y="327634"/>
                  </a:lnTo>
                  <a:lnTo>
                    <a:pt x="0" y="377723"/>
                  </a:lnTo>
                  <a:lnTo>
                    <a:pt x="3162" y="427558"/>
                  </a:lnTo>
                  <a:lnTo>
                    <a:pt x="9880" y="476275"/>
                  </a:lnTo>
                  <a:lnTo>
                    <a:pt x="20447" y="524484"/>
                  </a:lnTo>
                  <a:lnTo>
                    <a:pt x="35585" y="570826"/>
                  </a:lnTo>
                  <a:lnTo>
                    <a:pt x="56045" y="613968"/>
                  </a:lnTo>
                  <a:lnTo>
                    <a:pt x="82600" y="652564"/>
                  </a:lnTo>
                  <a:lnTo>
                    <a:pt x="115976" y="685266"/>
                  </a:lnTo>
                  <a:lnTo>
                    <a:pt x="156946" y="710742"/>
                  </a:lnTo>
                  <a:lnTo>
                    <a:pt x="201993" y="727176"/>
                  </a:lnTo>
                  <a:lnTo>
                    <a:pt x="249072" y="735317"/>
                  </a:lnTo>
                  <a:lnTo>
                    <a:pt x="297116" y="735749"/>
                  </a:lnTo>
                  <a:lnTo>
                    <a:pt x="345059" y="729094"/>
                  </a:lnTo>
                  <a:lnTo>
                    <a:pt x="391820" y="715962"/>
                  </a:lnTo>
                  <a:lnTo>
                    <a:pt x="436333" y="696925"/>
                  </a:lnTo>
                  <a:lnTo>
                    <a:pt x="473773" y="674839"/>
                  </a:lnTo>
                  <a:lnTo>
                    <a:pt x="478434" y="672452"/>
                  </a:lnTo>
                  <a:lnTo>
                    <a:pt x="518033" y="643102"/>
                  </a:lnTo>
                  <a:lnTo>
                    <a:pt x="545922" y="614413"/>
                  </a:lnTo>
                  <a:lnTo>
                    <a:pt x="561746" y="656450"/>
                  </a:lnTo>
                  <a:lnTo>
                    <a:pt x="584225" y="691375"/>
                  </a:lnTo>
                  <a:lnTo>
                    <a:pt x="614527" y="712863"/>
                  </a:lnTo>
                  <a:lnTo>
                    <a:pt x="653846" y="714603"/>
                  </a:lnTo>
                  <a:lnTo>
                    <a:pt x="690829" y="700151"/>
                  </a:lnTo>
                  <a:lnTo>
                    <a:pt x="724255" y="675919"/>
                  </a:lnTo>
                  <a:lnTo>
                    <a:pt x="754405" y="643597"/>
                  </a:lnTo>
                  <a:lnTo>
                    <a:pt x="781532" y="604939"/>
                  </a:lnTo>
                  <a:lnTo>
                    <a:pt x="805929" y="561632"/>
                  </a:lnTo>
                  <a:lnTo>
                    <a:pt x="812952" y="588810"/>
                  </a:lnTo>
                  <a:lnTo>
                    <a:pt x="834377" y="637616"/>
                  </a:lnTo>
                  <a:lnTo>
                    <a:pt x="889292" y="691426"/>
                  </a:lnTo>
                  <a:lnTo>
                    <a:pt x="933462" y="706907"/>
                  </a:lnTo>
                  <a:lnTo>
                    <a:pt x="980528" y="709726"/>
                  </a:lnTo>
                  <a:lnTo>
                    <a:pt x="1029055" y="704723"/>
                  </a:lnTo>
                  <a:lnTo>
                    <a:pt x="1077595" y="696734"/>
                  </a:lnTo>
                  <a:lnTo>
                    <a:pt x="1094486" y="694524"/>
                  </a:lnTo>
                  <a:lnTo>
                    <a:pt x="1101051" y="700189"/>
                  </a:lnTo>
                  <a:lnTo>
                    <a:pt x="1128483" y="706691"/>
                  </a:lnTo>
                  <a:lnTo>
                    <a:pt x="1155090" y="700608"/>
                  </a:lnTo>
                  <a:lnTo>
                    <a:pt x="1160754" y="701522"/>
                  </a:lnTo>
                  <a:lnTo>
                    <a:pt x="1166647" y="701890"/>
                  </a:lnTo>
                  <a:lnTo>
                    <a:pt x="1419504" y="664641"/>
                  </a:lnTo>
                  <a:lnTo>
                    <a:pt x="1450695" y="647598"/>
                  </a:lnTo>
                  <a:lnTo>
                    <a:pt x="1460347" y="616483"/>
                  </a:lnTo>
                  <a:close/>
                </a:path>
                <a:path w="2752725" h="2569845">
                  <a:moveTo>
                    <a:pt x="1582115" y="2190458"/>
                  </a:moveTo>
                  <a:lnTo>
                    <a:pt x="1550898" y="2154529"/>
                  </a:lnTo>
                  <a:lnTo>
                    <a:pt x="1514221" y="2129485"/>
                  </a:lnTo>
                  <a:lnTo>
                    <a:pt x="1487449" y="2114004"/>
                  </a:lnTo>
                  <a:lnTo>
                    <a:pt x="1480058" y="2109406"/>
                  </a:lnTo>
                  <a:lnTo>
                    <a:pt x="1458722" y="2071230"/>
                  </a:lnTo>
                  <a:lnTo>
                    <a:pt x="1433296" y="1805279"/>
                  </a:lnTo>
                  <a:lnTo>
                    <a:pt x="1360817" y="1804924"/>
                  </a:lnTo>
                  <a:lnTo>
                    <a:pt x="1353121" y="1997786"/>
                  </a:lnTo>
                  <a:lnTo>
                    <a:pt x="1173403" y="2061349"/>
                  </a:lnTo>
                  <a:lnTo>
                    <a:pt x="1187538" y="2104974"/>
                  </a:lnTo>
                  <a:lnTo>
                    <a:pt x="1207414" y="2146490"/>
                  </a:lnTo>
                  <a:lnTo>
                    <a:pt x="1252969" y="2227300"/>
                  </a:lnTo>
                  <a:lnTo>
                    <a:pt x="1274495" y="2271357"/>
                  </a:lnTo>
                  <a:lnTo>
                    <a:pt x="1292529" y="2317115"/>
                  </a:lnTo>
                  <a:lnTo>
                    <a:pt x="1306537" y="2364168"/>
                  </a:lnTo>
                  <a:lnTo>
                    <a:pt x="1316012" y="2412111"/>
                  </a:lnTo>
                  <a:lnTo>
                    <a:pt x="1320469" y="2460510"/>
                  </a:lnTo>
                  <a:lnTo>
                    <a:pt x="1319390" y="2508974"/>
                  </a:lnTo>
                  <a:lnTo>
                    <a:pt x="1312291" y="2557068"/>
                  </a:lnTo>
                  <a:lnTo>
                    <a:pt x="1316126" y="2565235"/>
                  </a:lnTo>
                  <a:lnTo>
                    <a:pt x="1358442" y="2563304"/>
                  </a:lnTo>
                  <a:lnTo>
                    <a:pt x="1400810" y="2563380"/>
                  </a:lnTo>
                  <a:lnTo>
                    <a:pt x="1443126" y="2565463"/>
                  </a:lnTo>
                  <a:lnTo>
                    <a:pt x="1485303" y="2569540"/>
                  </a:lnTo>
                  <a:lnTo>
                    <a:pt x="1473949" y="2442553"/>
                  </a:lnTo>
                  <a:lnTo>
                    <a:pt x="1473352" y="2430653"/>
                  </a:lnTo>
                  <a:lnTo>
                    <a:pt x="1473555" y="2418804"/>
                  </a:lnTo>
                  <a:lnTo>
                    <a:pt x="1474965" y="2407043"/>
                  </a:lnTo>
                  <a:lnTo>
                    <a:pt x="1479867" y="2389555"/>
                  </a:lnTo>
                  <a:lnTo>
                    <a:pt x="1487398" y="2372944"/>
                  </a:lnTo>
                  <a:lnTo>
                    <a:pt x="1496542" y="2356967"/>
                  </a:lnTo>
                  <a:lnTo>
                    <a:pt x="1506308" y="2341359"/>
                  </a:lnTo>
                  <a:lnTo>
                    <a:pt x="1525485" y="2309634"/>
                  </a:lnTo>
                  <a:lnTo>
                    <a:pt x="1560550" y="2244280"/>
                  </a:lnTo>
                  <a:lnTo>
                    <a:pt x="1579156" y="2204161"/>
                  </a:lnTo>
                  <a:lnTo>
                    <a:pt x="1581277" y="2197341"/>
                  </a:lnTo>
                  <a:lnTo>
                    <a:pt x="1582115" y="2190458"/>
                  </a:lnTo>
                  <a:close/>
                </a:path>
                <a:path w="2752725" h="2569845">
                  <a:moveTo>
                    <a:pt x="2752204" y="616483"/>
                  </a:moveTo>
                  <a:lnTo>
                    <a:pt x="2743263" y="582358"/>
                  </a:lnTo>
                  <a:lnTo>
                    <a:pt x="2718676" y="556272"/>
                  </a:lnTo>
                  <a:lnTo>
                    <a:pt x="2681389" y="549313"/>
                  </a:lnTo>
                  <a:lnTo>
                    <a:pt x="2469019" y="580593"/>
                  </a:lnTo>
                  <a:lnTo>
                    <a:pt x="2467241" y="546531"/>
                  </a:lnTo>
                  <a:lnTo>
                    <a:pt x="2465781" y="512470"/>
                  </a:lnTo>
                  <a:lnTo>
                    <a:pt x="2464625" y="478409"/>
                  </a:lnTo>
                  <a:lnTo>
                    <a:pt x="2463800" y="444347"/>
                  </a:lnTo>
                  <a:lnTo>
                    <a:pt x="2508161" y="444588"/>
                  </a:lnTo>
                  <a:lnTo>
                    <a:pt x="2552433" y="443026"/>
                  </a:lnTo>
                  <a:lnTo>
                    <a:pt x="2596654" y="439623"/>
                  </a:lnTo>
                  <a:lnTo>
                    <a:pt x="2640863" y="434314"/>
                  </a:lnTo>
                  <a:lnTo>
                    <a:pt x="2680335" y="416077"/>
                  </a:lnTo>
                  <a:lnTo>
                    <a:pt x="2697251" y="374510"/>
                  </a:lnTo>
                  <a:lnTo>
                    <a:pt x="2692806" y="352336"/>
                  </a:lnTo>
                  <a:lnTo>
                    <a:pt x="2680487" y="332130"/>
                  </a:lnTo>
                  <a:lnTo>
                    <a:pt x="2662440" y="318173"/>
                  </a:lnTo>
                  <a:lnTo>
                    <a:pt x="2640863" y="314706"/>
                  </a:lnTo>
                  <a:lnTo>
                    <a:pt x="2596540" y="320014"/>
                  </a:lnTo>
                  <a:lnTo>
                    <a:pt x="2552204" y="323418"/>
                  </a:lnTo>
                  <a:lnTo>
                    <a:pt x="2507805" y="324980"/>
                  </a:lnTo>
                  <a:lnTo>
                    <a:pt x="2463330" y="324726"/>
                  </a:lnTo>
                  <a:lnTo>
                    <a:pt x="2464079" y="282219"/>
                  </a:lnTo>
                  <a:lnTo>
                    <a:pt x="2465311" y="239687"/>
                  </a:lnTo>
                  <a:lnTo>
                    <a:pt x="2467038" y="197142"/>
                  </a:lnTo>
                  <a:lnTo>
                    <a:pt x="2469261" y="154584"/>
                  </a:lnTo>
                  <a:lnTo>
                    <a:pt x="2512149" y="154749"/>
                  </a:lnTo>
                  <a:lnTo>
                    <a:pt x="2555011" y="155829"/>
                  </a:lnTo>
                  <a:lnTo>
                    <a:pt x="2597874" y="157848"/>
                  </a:lnTo>
                  <a:lnTo>
                    <a:pt x="2640736" y="160820"/>
                  </a:lnTo>
                  <a:lnTo>
                    <a:pt x="2675445" y="151180"/>
                  </a:lnTo>
                  <a:lnTo>
                    <a:pt x="2692755" y="122897"/>
                  </a:lnTo>
                  <a:lnTo>
                    <a:pt x="2692704" y="87490"/>
                  </a:lnTo>
                  <a:lnTo>
                    <a:pt x="2675344" y="56438"/>
                  </a:lnTo>
                  <a:lnTo>
                    <a:pt x="2640736" y="41198"/>
                  </a:lnTo>
                  <a:lnTo>
                    <a:pt x="2593390" y="37960"/>
                  </a:lnTo>
                  <a:lnTo>
                    <a:pt x="2546045" y="35864"/>
                  </a:lnTo>
                  <a:lnTo>
                    <a:pt x="2498687" y="34912"/>
                  </a:lnTo>
                  <a:lnTo>
                    <a:pt x="2451303" y="35102"/>
                  </a:lnTo>
                  <a:lnTo>
                    <a:pt x="2403894" y="36436"/>
                  </a:lnTo>
                  <a:lnTo>
                    <a:pt x="2372753" y="47231"/>
                  </a:lnTo>
                  <a:lnTo>
                    <a:pt x="2354656" y="71577"/>
                  </a:lnTo>
                  <a:lnTo>
                    <a:pt x="2349627" y="102019"/>
                  </a:lnTo>
                  <a:lnTo>
                    <a:pt x="2357691" y="131064"/>
                  </a:lnTo>
                  <a:lnTo>
                    <a:pt x="2354694" y="182943"/>
                  </a:lnTo>
                  <a:lnTo>
                    <a:pt x="2352421" y="234810"/>
                  </a:lnTo>
                  <a:lnTo>
                    <a:pt x="2350846" y="286639"/>
                  </a:lnTo>
                  <a:lnTo>
                    <a:pt x="2349995" y="338467"/>
                  </a:lnTo>
                  <a:lnTo>
                    <a:pt x="2349868" y="390283"/>
                  </a:lnTo>
                  <a:lnTo>
                    <a:pt x="2350465" y="442099"/>
                  </a:lnTo>
                  <a:lnTo>
                    <a:pt x="2351786" y="493928"/>
                  </a:lnTo>
                  <a:lnTo>
                    <a:pt x="2353424" y="535393"/>
                  </a:lnTo>
                  <a:lnTo>
                    <a:pt x="2319947" y="543394"/>
                  </a:lnTo>
                  <a:lnTo>
                    <a:pt x="2289327" y="564299"/>
                  </a:lnTo>
                  <a:lnTo>
                    <a:pt x="2251189" y="586752"/>
                  </a:lnTo>
                  <a:lnTo>
                    <a:pt x="2213000" y="597687"/>
                  </a:lnTo>
                  <a:lnTo>
                    <a:pt x="2182215" y="583971"/>
                  </a:lnTo>
                  <a:lnTo>
                    <a:pt x="2172131" y="557390"/>
                  </a:lnTo>
                  <a:lnTo>
                    <a:pt x="2169858" y="521119"/>
                  </a:lnTo>
                  <a:lnTo>
                    <a:pt x="2171725" y="484124"/>
                  </a:lnTo>
                  <a:lnTo>
                    <a:pt x="2174100" y="455320"/>
                  </a:lnTo>
                  <a:lnTo>
                    <a:pt x="2180259" y="408482"/>
                  </a:lnTo>
                  <a:lnTo>
                    <a:pt x="2189657" y="355866"/>
                  </a:lnTo>
                  <a:lnTo>
                    <a:pt x="2196947" y="301752"/>
                  </a:lnTo>
                  <a:lnTo>
                    <a:pt x="2196782" y="250456"/>
                  </a:lnTo>
                  <a:lnTo>
                    <a:pt x="2183815" y="206260"/>
                  </a:lnTo>
                  <a:lnTo>
                    <a:pt x="2140166" y="159181"/>
                  </a:lnTo>
                  <a:lnTo>
                    <a:pt x="2116290" y="154419"/>
                  </a:lnTo>
                  <a:lnTo>
                    <a:pt x="2091436" y="160489"/>
                  </a:lnTo>
                  <a:lnTo>
                    <a:pt x="2039962" y="199986"/>
                  </a:lnTo>
                  <a:lnTo>
                    <a:pt x="2013927" y="230860"/>
                  </a:lnTo>
                  <a:lnTo>
                    <a:pt x="1988096" y="267436"/>
                  </a:lnTo>
                  <a:lnTo>
                    <a:pt x="1962746" y="308444"/>
                  </a:lnTo>
                  <a:lnTo>
                    <a:pt x="1938172" y="352615"/>
                  </a:lnTo>
                  <a:lnTo>
                    <a:pt x="1914677" y="398665"/>
                  </a:lnTo>
                  <a:lnTo>
                    <a:pt x="1892554" y="445300"/>
                  </a:lnTo>
                  <a:lnTo>
                    <a:pt x="1882419" y="386168"/>
                  </a:lnTo>
                  <a:lnTo>
                    <a:pt x="1871205" y="336219"/>
                  </a:lnTo>
                  <a:lnTo>
                    <a:pt x="1851456" y="290220"/>
                  </a:lnTo>
                  <a:lnTo>
                    <a:pt x="1819389" y="256654"/>
                  </a:lnTo>
                  <a:lnTo>
                    <a:pt x="1771192" y="244017"/>
                  </a:lnTo>
                  <a:lnTo>
                    <a:pt x="1727619" y="255701"/>
                  </a:lnTo>
                  <a:lnTo>
                    <a:pt x="1692211" y="284454"/>
                  </a:lnTo>
                  <a:lnTo>
                    <a:pt x="1662595" y="322567"/>
                  </a:lnTo>
                  <a:lnTo>
                    <a:pt x="1630070" y="372160"/>
                  </a:lnTo>
                  <a:lnTo>
                    <a:pt x="1611642" y="402005"/>
                  </a:lnTo>
                  <a:lnTo>
                    <a:pt x="1612823" y="267957"/>
                  </a:lnTo>
                  <a:lnTo>
                    <a:pt x="1601419" y="231000"/>
                  </a:lnTo>
                  <a:lnTo>
                    <a:pt x="1573606" y="212509"/>
                  </a:lnTo>
                  <a:lnTo>
                    <a:pt x="1540230" y="212509"/>
                  </a:lnTo>
                  <a:lnTo>
                    <a:pt x="1512100" y="230987"/>
                  </a:lnTo>
                  <a:lnTo>
                    <a:pt x="1500047" y="267957"/>
                  </a:lnTo>
                  <a:lnTo>
                    <a:pt x="1496517" y="669099"/>
                  </a:lnTo>
                  <a:lnTo>
                    <a:pt x="1510639" y="709891"/>
                  </a:lnTo>
                  <a:lnTo>
                    <a:pt x="1543888" y="726490"/>
                  </a:lnTo>
                  <a:lnTo>
                    <a:pt x="1581137" y="718362"/>
                  </a:lnTo>
                  <a:lnTo>
                    <a:pt x="1607273" y="684999"/>
                  </a:lnTo>
                  <a:lnTo>
                    <a:pt x="1615478" y="662279"/>
                  </a:lnTo>
                  <a:lnTo>
                    <a:pt x="1630972" y="621779"/>
                  </a:lnTo>
                  <a:lnTo>
                    <a:pt x="1651812" y="570064"/>
                  </a:lnTo>
                  <a:lnTo>
                    <a:pt x="1676120" y="513715"/>
                  </a:lnTo>
                  <a:lnTo>
                    <a:pt x="1701939" y="459257"/>
                  </a:lnTo>
                  <a:lnTo>
                    <a:pt x="1727377" y="413258"/>
                  </a:lnTo>
                  <a:lnTo>
                    <a:pt x="1750491" y="382282"/>
                  </a:lnTo>
                  <a:lnTo>
                    <a:pt x="1769402" y="372872"/>
                  </a:lnTo>
                  <a:lnTo>
                    <a:pt x="1779168" y="390829"/>
                  </a:lnTo>
                  <a:lnTo>
                    <a:pt x="1786902" y="433628"/>
                  </a:lnTo>
                  <a:lnTo>
                    <a:pt x="1792732" y="491883"/>
                  </a:lnTo>
                  <a:lnTo>
                    <a:pt x="1796808" y="556209"/>
                  </a:lnTo>
                  <a:lnTo>
                    <a:pt x="1799285" y="617207"/>
                  </a:lnTo>
                  <a:lnTo>
                    <a:pt x="1800313" y="665480"/>
                  </a:lnTo>
                  <a:lnTo>
                    <a:pt x="1800034" y="691654"/>
                  </a:lnTo>
                  <a:lnTo>
                    <a:pt x="1807870" y="725843"/>
                  </a:lnTo>
                  <a:lnTo>
                    <a:pt x="1831682" y="745121"/>
                  </a:lnTo>
                  <a:lnTo>
                    <a:pt x="1862670" y="748906"/>
                  </a:lnTo>
                  <a:lnTo>
                    <a:pt x="1891982" y="736587"/>
                  </a:lnTo>
                  <a:lnTo>
                    <a:pt x="1910803" y="707555"/>
                  </a:lnTo>
                  <a:lnTo>
                    <a:pt x="1927479" y="653402"/>
                  </a:lnTo>
                  <a:lnTo>
                    <a:pt x="1946186" y="600430"/>
                  </a:lnTo>
                  <a:lnTo>
                    <a:pt x="1966493" y="548119"/>
                  </a:lnTo>
                  <a:lnTo>
                    <a:pt x="1998395" y="471055"/>
                  </a:lnTo>
                  <a:lnTo>
                    <a:pt x="2020150" y="421678"/>
                  </a:lnTo>
                  <a:lnTo>
                    <a:pt x="2040039" y="383552"/>
                  </a:lnTo>
                  <a:lnTo>
                    <a:pt x="2065820" y="343065"/>
                  </a:lnTo>
                  <a:lnTo>
                    <a:pt x="2061362" y="388124"/>
                  </a:lnTo>
                  <a:lnTo>
                    <a:pt x="2059266" y="433654"/>
                  </a:lnTo>
                  <a:lnTo>
                    <a:pt x="2058847" y="476948"/>
                  </a:lnTo>
                  <a:lnTo>
                    <a:pt x="2059432" y="515289"/>
                  </a:lnTo>
                  <a:lnTo>
                    <a:pt x="2064588" y="570623"/>
                  </a:lnTo>
                  <a:lnTo>
                    <a:pt x="2076627" y="615835"/>
                  </a:lnTo>
                  <a:lnTo>
                    <a:pt x="2094852" y="651433"/>
                  </a:lnTo>
                  <a:lnTo>
                    <a:pt x="2146935" y="695629"/>
                  </a:lnTo>
                  <a:lnTo>
                    <a:pt x="2215108" y="707021"/>
                  </a:lnTo>
                  <a:lnTo>
                    <a:pt x="2253450" y="701611"/>
                  </a:lnTo>
                  <a:lnTo>
                    <a:pt x="2293670" y="689432"/>
                  </a:lnTo>
                  <a:lnTo>
                    <a:pt x="2335034" y="670966"/>
                  </a:lnTo>
                  <a:lnTo>
                    <a:pt x="2362111" y="655243"/>
                  </a:lnTo>
                  <a:lnTo>
                    <a:pt x="2370810" y="681101"/>
                  </a:lnTo>
                  <a:lnTo>
                    <a:pt x="2392921" y="700189"/>
                  </a:lnTo>
                  <a:lnTo>
                    <a:pt x="2420340" y="706691"/>
                  </a:lnTo>
                  <a:lnTo>
                    <a:pt x="2446947" y="700608"/>
                  </a:lnTo>
                  <a:lnTo>
                    <a:pt x="2452611" y="701522"/>
                  </a:lnTo>
                  <a:lnTo>
                    <a:pt x="2458504" y="701890"/>
                  </a:lnTo>
                  <a:lnTo>
                    <a:pt x="2711373" y="664641"/>
                  </a:lnTo>
                  <a:lnTo>
                    <a:pt x="2742552" y="647598"/>
                  </a:lnTo>
                  <a:lnTo>
                    <a:pt x="2752204" y="6164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5775" y="2538831"/>
              <a:ext cx="1226185" cy="1273175"/>
            </a:xfrm>
            <a:custGeom>
              <a:avLst/>
              <a:gdLst/>
              <a:ahLst/>
              <a:cxnLst/>
              <a:rect l="l" t="t" r="r" b="b"/>
              <a:pathLst>
                <a:path w="1226185" h="1273175">
                  <a:moveTo>
                    <a:pt x="464172" y="452132"/>
                  </a:moveTo>
                  <a:lnTo>
                    <a:pt x="463715" y="444881"/>
                  </a:lnTo>
                  <a:lnTo>
                    <a:pt x="460895" y="438848"/>
                  </a:lnTo>
                  <a:lnTo>
                    <a:pt x="462876" y="431723"/>
                  </a:lnTo>
                  <a:lnTo>
                    <a:pt x="431266" y="388899"/>
                  </a:lnTo>
                  <a:lnTo>
                    <a:pt x="415531" y="373519"/>
                  </a:lnTo>
                  <a:lnTo>
                    <a:pt x="415531" y="442671"/>
                  </a:lnTo>
                  <a:lnTo>
                    <a:pt x="393255" y="484987"/>
                  </a:lnTo>
                  <a:lnTo>
                    <a:pt x="369887" y="526630"/>
                  </a:lnTo>
                  <a:lnTo>
                    <a:pt x="345363" y="567626"/>
                  </a:lnTo>
                  <a:lnTo>
                    <a:pt x="319709" y="607961"/>
                  </a:lnTo>
                  <a:lnTo>
                    <a:pt x="317601" y="611187"/>
                  </a:lnTo>
                  <a:lnTo>
                    <a:pt x="316395" y="614387"/>
                  </a:lnTo>
                  <a:lnTo>
                    <a:pt x="315950" y="617461"/>
                  </a:lnTo>
                  <a:lnTo>
                    <a:pt x="311175" y="621284"/>
                  </a:lnTo>
                  <a:lnTo>
                    <a:pt x="307962" y="627189"/>
                  </a:lnTo>
                  <a:lnTo>
                    <a:pt x="313055" y="791667"/>
                  </a:lnTo>
                  <a:lnTo>
                    <a:pt x="257568" y="794321"/>
                  </a:lnTo>
                  <a:lnTo>
                    <a:pt x="202057" y="795769"/>
                  </a:lnTo>
                  <a:lnTo>
                    <a:pt x="201015" y="750227"/>
                  </a:lnTo>
                  <a:lnTo>
                    <a:pt x="200431" y="704710"/>
                  </a:lnTo>
                  <a:lnTo>
                    <a:pt x="199720" y="659180"/>
                  </a:lnTo>
                  <a:lnTo>
                    <a:pt x="198335" y="613613"/>
                  </a:lnTo>
                  <a:lnTo>
                    <a:pt x="198183" y="609650"/>
                  </a:lnTo>
                  <a:lnTo>
                    <a:pt x="197205" y="606234"/>
                  </a:lnTo>
                  <a:lnTo>
                    <a:pt x="195694" y="603300"/>
                  </a:lnTo>
                  <a:lnTo>
                    <a:pt x="195084" y="601586"/>
                  </a:lnTo>
                  <a:lnTo>
                    <a:pt x="172859" y="556044"/>
                  </a:lnTo>
                  <a:lnTo>
                    <a:pt x="149491" y="511086"/>
                  </a:lnTo>
                  <a:lnTo>
                    <a:pt x="124282" y="464223"/>
                  </a:lnTo>
                  <a:lnTo>
                    <a:pt x="101384" y="421855"/>
                  </a:lnTo>
                  <a:lnTo>
                    <a:pt x="77698" y="377050"/>
                  </a:lnTo>
                  <a:lnTo>
                    <a:pt x="54965" y="331762"/>
                  </a:lnTo>
                  <a:lnTo>
                    <a:pt x="82410" y="317169"/>
                  </a:lnTo>
                  <a:lnTo>
                    <a:pt x="91605" y="312407"/>
                  </a:lnTo>
                  <a:lnTo>
                    <a:pt x="98920" y="332117"/>
                  </a:lnTo>
                  <a:lnTo>
                    <a:pt x="107861" y="351015"/>
                  </a:lnTo>
                  <a:lnTo>
                    <a:pt x="117525" y="369595"/>
                  </a:lnTo>
                  <a:lnTo>
                    <a:pt x="127025" y="388353"/>
                  </a:lnTo>
                  <a:lnTo>
                    <a:pt x="140893" y="400151"/>
                  </a:lnTo>
                  <a:lnTo>
                    <a:pt x="157505" y="397040"/>
                  </a:lnTo>
                  <a:lnTo>
                    <a:pt x="169176" y="383578"/>
                  </a:lnTo>
                  <a:lnTo>
                    <a:pt x="168186" y="364286"/>
                  </a:lnTo>
                  <a:lnTo>
                    <a:pt x="159842" y="347980"/>
                  </a:lnTo>
                  <a:lnTo>
                    <a:pt x="151244" y="331762"/>
                  </a:lnTo>
                  <a:lnTo>
                    <a:pt x="143395" y="315429"/>
                  </a:lnTo>
                  <a:lnTo>
                    <a:pt x="142290" y="312407"/>
                  </a:lnTo>
                  <a:lnTo>
                    <a:pt x="137083" y="298246"/>
                  </a:lnTo>
                  <a:lnTo>
                    <a:pt x="136309" y="295643"/>
                  </a:lnTo>
                  <a:lnTo>
                    <a:pt x="135178" y="293484"/>
                  </a:lnTo>
                  <a:lnTo>
                    <a:pt x="133883" y="291528"/>
                  </a:lnTo>
                  <a:lnTo>
                    <a:pt x="148958" y="284581"/>
                  </a:lnTo>
                  <a:lnTo>
                    <a:pt x="164160" y="277863"/>
                  </a:lnTo>
                  <a:lnTo>
                    <a:pt x="179514" y="271437"/>
                  </a:lnTo>
                  <a:lnTo>
                    <a:pt x="195046" y="265328"/>
                  </a:lnTo>
                  <a:lnTo>
                    <a:pt x="195630" y="284581"/>
                  </a:lnTo>
                  <a:lnTo>
                    <a:pt x="196189" y="301053"/>
                  </a:lnTo>
                  <a:lnTo>
                    <a:pt x="196824" y="317169"/>
                  </a:lnTo>
                  <a:lnTo>
                    <a:pt x="197599" y="334264"/>
                  </a:lnTo>
                  <a:lnTo>
                    <a:pt x="205879" y="351472"/>
                  </a:lnTo>
                  <a:lnTo>
                    <a:pt x="222554" y="357238"/>
                  </a:lnTo>
                  <a:lnTo>
                    <a:pt x="238658" y="351523"/>
                  </a:lnTo>
                  <a:lnTo>
                    <a:pt x="245262" y="334264"/>
                  </a:lnTo>
                  <a:lnTo>
                    <a:pt x="243090" y="279908"/>
                  </a:lnTo>
                  <a:lnTo>
                    <a:pt x="242684" y="265328"/>
                  </a:lnTo>
                  <a:lnTo>
                    <a:pt x="241579" y="225513"/>
                  </a:lnTo>
                  <a:lnTo>
                    <a:pt x="240322" y="171119"/>
                  </a:lnTo>
                  <a:lnTo>
                    <a:pt x="238899" y="116738"/>
                  </a:lnTo>
                  <a:lnTo>
                    <a:pt x="236880" y="62357"/>
                  </a:lnTo>
                  <a:lnTo>
                    <a:pt x="244513" y="62115"/>
                  </a:lnTo>
                  <a:lnTo>
                    <a:pt x="252145" y="61963"/>
                  </a:lnTo>
                  <a:lnTo>
                    <a:pt x="267449" y="61950"/>
                  </a:lnTo>
                  <a:lnTo>
                    <a:pt x="316103" y="447268"/>
                  </a:lnTo>
                  <a:lnTo>
                    <a:pt x="325691" y="464223"/>
                  </a:lnTo>
                  <a:lnTo>
                    <a:pt x="342785" y="469938"/>
                  </a:lnTo>
                  <a:lnTo>
                    <a:pt x="358470" y="464324"/>
                  </a:lnTo>
                  <a:lnTo>
                    <a:pt x="363766" y="447268"/>
                  </a:lnTo>
                  <a:lnTo>
                    <a:pt x="355688" y="383273"/>
                  </a:lnTo>
                  <a:lnTo>
                    <a:pt x="371500" y="397217"/>
                  </a:lnTo>
                  <a:lnTo>
                    <a:pt x="386740" y="411772"/>
                  </a:lnTo>
                  <a:lnTo>
                    <a:pt x="401408" y="426935"/>
                  </a:lnTo>
                  <a:lnTo>
                    <a:pt x="415531" y="442671"/>
                  </a:lnTo>
                  <a:lnTo>
                    <a:pt x="415531" y="373519"/>
                  </a:lnTo>
                  <a:lnTo>
                    <a:pt x="404850" y="363080"/>
                  </a:lnTo>
                  <a:lnTo>
                    <a:pt x="376821" y="339039"/>
                  </a:lnTo>
                  <a:lnTo>
                    <a:pt x="347268" y="316674"/>
                  </a:lnTo>
                  <a:lnTo>
                    <a:pt x="315099" y="61899"/>
                  </a:lnTo>
                  <a:lnTo>
                    <a:pt x="313334" y="47815"/>
                  </a:lnTo>
                  <a:lnTo>
                    <a:pt x="311797" y="44170"/>
                  </a:lnTo>
                  <a:lnTo>
                    <a:pt x="309702" y="41084"/>
                  </a:lnTo>
                  <a:lnTo>
                    <a:pt x="308775" y="31750"/>
                  </a:lnTo>
                  <a:lnTo>
                    <a:pt x="304660" y="23355"/>
                  </a:lnTo>
                  <a:lnTo>
                    <a:pt x="297357" y="17208"/>
                  </a:lnTo>
                  <a:lnTo>
                    <a:pt x="286854" y="14643"/>
                  </a:lnTo>
                  <a:lnTo>
                    <a:pt x="268122" y="14262"/>
                  </a:lnTo>
                  <a:lnTo>
                    <a:pt x="249453" y="14287"/>
                  </a:lnTo>
                  <a:lnTo>
                    <a:pt x="209842" y="16510"/>
                  </a:lnTo>
                  <a:lnTo>
                    <a:pt x="188302" y="40119"/>
                  </a:lnTo>
                  <a:lnTo>
                    <a:pt x="190296" y="83883"/>
                  </a:lnTo>
                  <a:lnTo>
                    <a:pt x="191731" y="127647"/>
                  </a:lnTo>
                  <a:lnTo>
                    <a:pt x="192824" y="171437"/>
                  </a:lnTo>
                  <a:lnTo>
                    <a:pt x="193789" y="215226"/>
                  </a:lnTo>
                  <a:lnTo>
                    <a:pt x="146850" y="233705"/>
                  </a:lnTo>
                  <a:lnTo>
                    <a:pt x="101142" y="254520"/>
                  </a:lnTo>
                  <a:lnTo>
                    <a:pt x="56222" y="277139"/>
                  </a:lnTo>
                  <a:lnTo>
                    <a:pt x="11696" y="301053"/>
                  </a:lnTo>
                  <a:lnTo>
                    <a:pt x="0" y="320065"/>
                  </a:lnTo>
                  <a:lnTo>
                    <a:pt x="1193" y="327228"/>
                  </a:lnTo>
                  <a:lnTo>
                    <a:pt x="26543" y="381889"/>
                  </a:lnTo>
                  <a:lnTo>
                    <a:pt x="51269" y="429425"/>
                  </a:lnTo>
                  <a:lnTo>
                    <a:pt x="70053" y="464324"/>
                  </a:lnTo>
                  <a:lnTo>
                    <a:pt x="102158" y="523786"/>
                  </a:lnTo>
                  <a:lnTo>
                    <a:pt x="127088" y="571233"/>
                  </a:lnTo>
                  <a:lnTo>
                    <a:pt x="150837" y="619264"/>
                  </a:lnTo>
                  <a:lnTo>
                    <a:pt x="152082" y="663473"/>
                  </a:lnTo>
                  <a:lnTo>
                    <a:pt x="152768" y="707656"/>
                  </a:lnTo>
                  <a:lnTo>
                    <a:pt x="153365" y="751840"/>
                  </a:lnTo>
                  <a:lnTo>
                    <a:pt x="154381" y="796036"/>
                  </a:lnTo>
                  <a:lnTo>
                    <a:pt x="152781" y="796023"/>
                  </a:lnTo>
                  <a:lnTo>
                    <a:pt x="151180" y="796061"/>
                  </a:lnTo>
                  <a:lnTo>
                    <a:pt x="140741" y="796010"/>
                  </a:lnTo>
                  <a:lnTo>
                    <a:pt x="134543" y="799985"/>
                  </a:lnTo>
                  <a:lnTo>
                    <a:pt x="130797" y="805586"/>
                  </a:lnTo>
                  <a:lnTo>
                    <a:pt x="124510" y="809129"/>
                  </a:lnTo>
                  <a:lnTo>
                    <a:pt x="120180" y="815721"/>
                  </a:lnTo>
                  <a:lnTo>
                    <a:pt x="128866" y="940231"/>
                  </a:lnTo>
                  <a:lnTo>
                    <a:pt x="131419" y="977176"/>
                  </a:lnTo>
                  <a:lnTo>
                    <a:pt x="134848" y="1027760"/>
                  </a:lnTo>
                  <a:lnTo>
                    <a:pt x="138163" y="1078357"/>
                  </a:lnTo>
                  <a:lnTo>
                    <a:pt x="141338" y="1128953"/>
                  </a:lnTo>
                  <a:lnTo>
                    <a:pt x="144449" y="1181849"/>
                  </a:lnTo>
                  <a:lnTo>
                    <a:pt x="147104" y="1230210"/>
                  </a:lnTo>
                  <a:lnTo>
                    <a:pt x="155448" y="1247406"/>
                  </a:lnTo>
                  <a:lnTo>
                    <a:pt x="172135" y="1253172"/>
                  </a:lnTo>
                  <a:lnTo>
                    <a:pt x="188214" y="1247457"/>
                  </a:lnTo>
                  <a:lnTo>
                    <a:pt x="194767" y="1230210"/>
                  </a:lnTo>
                  <a:lnTo>
                    <a:pt x="192125" y="1181849"/>
                  </a:lnTo>
                  <a:lnTo>
                    <a:pt x="189293" y="1133500"/>
                  </a:lnTo>
                  <a:lnTo>
                    <a:pt x="186270" y="1085176"/>
                  </a:lnTo>
                  <a:lnTo>
                    <a:pt x="183121" y="1036853"/>
                  </a:lnTo>
                  <a:lnTo>
                    <a:pt x="179870" y="988542"/>
                  </a:lnTo>
                  <a:lnTo>
                    <a:pt x="176530" y="940231"/>
                  </a:lnTo>
                  <a:lnTo>
                    <a:pt x="169786" y="843610"/>
                  </a:lnTo>
                  <a:lnTo>
                    <a:pt x="213664" y="843114"/>
                  </a:lnTo>
                  <a:lnTo>
                    <a:pt x="257467" y="841870"/>
                  </a:lnTo>
                  <a:lnTo>
                    <a:pt x="301244" y="839863"/>
                  </a:lnTo>
                  <a:lnTo>
                    <a:pt x="345033" y="837107"/>
                  </a:lnTo>
                  <a:lnTo>
                    <a:pt x="347154" y="888669"/>
                  </a:lnTo>
                  <a:lnTo>
                    <a:pt x="348869" y="940231"/>
                  </a:lnTo>
                  <a:lnTo>
                    <a:pt x="350329" y="991793"/>
                  </a:lnTo>
                  <a:lnTo>
                    <a:pt x="351688" y="1043368"/>
                  </a:lnTo>
                  <a:lnTo>
                    <a:pt x="353072" y="1094943"/>
                  </a:lnTo>
                  <a:lnTo>
                    <a:pt x="354647" y="1146517"/>
                  </a:lnTo>
                  <a:lnTo>
                    <a:pt x="356552" y="1198079"/>
                  </a:lnTo>
                  <a:lnTo>
                    <a:pt x="358940" y="1249616"/>
                  </a:lnTo>
                  <a:lnTo>
                    <a:pt x="383959" y="1272578"/>
                  </a:lnTo>
                  <a:lnTo>
                    <a:pt x="400050" y="1266875"/>
                  </a:lnTo>
                  <a:lnTo>
                    <a:pt x="406603" y="1249616"/>
                  </a:lnTo>
                  <a:lnTo>
                    <a:pt x="404342" y="1200975"/>
                  </a:lnTo>
                  <a:lnTo>
                    <a:pt x="402526" y="1152321"/>
                  </a:lnTo>
                  <a:lnTo>
                    <a:pt x="401015" y="1103668"/>
                  </a:lnTo>
                  <a:lnTo>
                    <a:pt x="399694" y="1055001"/>
                  </a:lnTo>
                  <a:lnTo>
                    <a:pt x="398437" y="1006322"/>
                  </a:lnTo>
                  <a:lnTo>
                    <a:pt x="397116" y="957656"/>
                  </a:lnTo>
                  <a:lnTo>
                    <a:pt x="395605" y="909002"/>
                  </a:lnTo>
                  <a:lnTo>
                    <a:pt x="393776" y="860348"/>
                  </a:lnTo>
                  <a:lnTo>
                    <a:pt x="392696" y="837107"/>
                  </a:lnTo>
                  <a:lnTo>
                    <a:pt x="391388" y="808913"/>
                  </a:lnTo>
                  <a:lnTo>
                    <a:pt x="386181" y="796036"/>
                  </a:lnTo>
                  <a:lnTo>
                    <a:pt x="385965" y="795769"/>
                  </a:lnTo>
                  <a:lnTo>
                    <a:pt x="382854" y="792060"/>
                  </a:lnTo>
                  <a:lnTo>
                    <a:pt x="376301" y="788644"/>
                  </a:lnTo>
                  <a:lnTo>
                    <a:pt x="373189" y="788352"/>
                  </a:lnTo>
                  <a:lnTo>
                    <a:pt x="367703" y="787857"/>
                  </a:lnTo>
                  <a:lnTo>
                    <a:pt x="365340" y="788047"/>
                  </a:lnTo>
                  <a:lnTo>
                    <a:pt x="362966" y="788174"/>
                  </a:lnTo>
                  <a:lnTo>
                    <a:pt x="360603" y="788352"/>
                  </a:lnTo>
                  <a:lnTo>
                    <a:pt x="355955" y="637476"/>
                  </a:lnTo>
                  <a:lnTo>
                    <a:pt x="357720" y="635977"/>
                  </a:lnTo>
                  <a:lnTo>
                    <a:pt x="359410" y="634250"/>
                  </a:lnTo>
                  <a:lnTo>
                    <a:pt x="387591" y="590003"/>
                  </a:lnTo>
                  <a:lnTo>
                    <a:pt x="413080" y="547268"/>
                  </a:lnTo>
                  <a:lnTo>
                    <a:pt x="437349" y="503821"/>
                  </a:lnTo>
                  <a:lnTo>
                    <a:pt x="460387" y="459651"/>
                  </a:lnTo>
                  <a:lnTo>
                    <a:pt x="464172" y="452132"/>
                  </a:lnTo>
                  <a:close/>
                </a:path>
                <a:path w="1226185" h="1273175">
                  <a:moveTo>
                    <a:pt x="1225664" y="342722"/>
                  </a:moveTo>
                  <a:lnTo>
                    <a:pt x="1224381" y="329907"/>
                  </a:lnTo>
                  <a:lnTo>
                    <a:pt x="1214501" y="319278"/>
                  </a:lnTo>
                  <a:lnTo>
                    <a:pt x="1211440" y="317500"/>
                  </a:lnTo>
                  <a:lnTo>
                    <a:pt x="1168361" y="292455"/>
                  </a:lnTo>
                  <a:lnTo>
                    <a:pt x="1164856" y="290360"/>
                  </a:lnTo>
                  <a:lnTo>
                    <a:pt x="1164856" y="345338"/>
                  </a:lnTo>
                  <a:lnTo>
                    <a:pt x="1141831" y="386664"/>
                  </a:lnTo>
                  <a:lnTo>
                    <a:pt x="1117358" y="427139"/>
                  </a:lnTo>
                  <a:lnTo>
                    <a:pt x="1067168" y="507377"/>
                  </a:lnTo>
                  <a:lnTo>
                    <a:pt x="1043025" y="548043"/>
                  </a:lnTo>
                  <a:lnTo>
                    <a:pt x="1039926" y="553796"/>
                  </a:lnTo>
                  <a:lnTo>
                    <a:pt x="1039926" y="831723"/>
                  </a:lnTo>
                  <a:lnTo>
                    <a:pt x="1031138" y="923340"/>
                  </a:lnTo>
                  <a:lnTo>
                    <a:pt x="1028230" y="953871"/>
                  </a:lnTo>
                  <a:lnTo>
                    <a:pt x="985354" y="953350"/>
                  </a:lnTo>
                  <a:lnTo>
                    <a:pt x="942505" y="952207"/>
                  </a:lnTo>
                  <a:lnTo>
                    <a:pt x="899693" y="950468"/>
                  </a:lnTo>
                  <a:lnTo>
                    <a:pt x="856894" y="948118"/>
                  </a:lnTo>
                  <a:lnTo>
                    <a:pt x="858735" y="915174"/>
                  </a:lnTo>
                  <a:lnTo>
                    <a:pt x="860564" y="884351"/>
                  </a:lnTo>
                  <a:lnTo>
                    <a:pt x="862609" y="852474"/>
                  </a:lnTo>
                  <a:lnTo>
                    <a:pt x="864819" y="820597"/>
                  </a:lnTo>
                  <a:lnTo>
                    <a:pt x="908532" y="824509"/>
                  </a:lnTo>
                  <a:lnTo>
                    <a:pt x="952271" y="827671"/>
                  </a:lnTo>
                  <a:lnTo>
                    <a:pt x="996048" y="830072"/>
                  </a:lnTo>
                  <a:lnTo>
                    <a:pt x="1039926" y="831723"/>
                  </a:lnTo>
                  <a:lnTo>
                    <a:pt x="1039926" y="553796"/>
                  </a:lnTo>
                  <a:lnTo>
                    <a:pt x="1020572" y="589661"/>
                  </a:lnTo>
                  <a:lnTo>
                    <a:pt x="1019517" y="591731"/>
                  </a:lnTo>
                  <a:lnTo>
                    <a:pt x="1018882" y="593763"/>
                  </a:lnTo>
                  <a:lnTo>
                    <a:pt x="1018438" y="595769"/>
                  </a:lnTo>
                  <a:lnTo>
                    <a:pt x="1017879" y="597611"/>
                  </a:lnTo>
                  <a:lnTo>
                    <a:pt x="1014742" y="647052"/>
                  </a:lnTo>
                  <a:lnTo>
                    <a:pt x="1012850" y="692391"/>
                  </a:lnTo>
                  <a:lnTo>
                    <a:pt x="1011085" y="737730"/>
                  </a:lnTo>
                  <a:lnTo>
                    <a:pt x="1008888" y="783069"/>
                  </a:lnTo>
                  <a:lnTo>
                    <a:pt x="981113" y="781786"/>
                  </a:lnTo>
                  <a:lnTo>
                    <a:pt x="953389" y="780199"/>
                  </a:lnTo>
                  <a:lnTo>
                    <a:pt x="925677" y="778306"/>
                  </a:lnTo>
                  <a:lnTo>
                    <a:pt x="897978" y="776097"/>
                  </a:lnTo>
                  <a:lnTo>
                    <a:pt x="898232" y="771575"/>
                  </a:lnTo>
                  <a:lnTo>
                    <a:pt x="907910" y="602183"/>
                  </a:lnTo>
                  <a:lnTo>
                    <a:pt x="906703" y="592924"/>
                  </a:lnTo>
                  <a:lnTo>
                    <a:pt x="902512" y="586054"/>
                  </a:lnTo>
                  <a:lnTo>
                    <a:pt x="896162" y="581596"/>
                  </a:lnTo>
                  <a:lnTo>
                    <a:pt x="888504" y="579488"/>
                  </a:lnTo>
                  <a:lnTo>
                    <a:pt x="866076" y="541553"/>
                  </a:lnTo>
                  <a:lnTo>
                    <a:pt x="844626" y="503097"/>
                  </a:lnTo>
                  <a:lnTo>
                    <a:pt x="824153" y="464121"/>
                  </a:lnTo>
                  <a:lnTo>
                    <a:pt x="804659" y="424586"/>
                  </a:lnTo>
                  <a:lnTo>
                    <a:pt x="819175" y="409206"/>
                  </a:lnTo>
                  <a:lnTo>
                    <a:pt x="834237" y="394462"/>
                  </a:lnTo>
                  <a:lnTo>
                    <a:pt x="849833" y="380339"/>
                  </a:lnTo>
                  <a:lnTo>
                    <a:pt x="866000" y="366826"/>
                  </a:lnTo>
                  <a:lnTo>
                    <a:pt x="857135" y="424764"/>
                  </a:lnTo>
                  <a:lnTo>
                    <a:pt x="861720" y="443661"/>
                  </a:lnTo>
                  <a:lnTo>
                    <a:pt x="876655" y="453707"/>
                  </a:lnTo>
                  <a:lnTo>
                    <a:pt x="893305" y="452450"/>
                  </a:lnTo>
                  <a:lnTo>
                    <a:pt x="903097" y="437426"/>
                  </a:lnTo>
                  <a:lnTo>
                    <a:pt x="913879" y="366826"/>
                  </a:lnTo>
                  <a:lnTo>
                    <a:pt x="962672" y="47764"/>
                  </a:lnTo>
                  <a:lnTo>
                    <a:pt x="970305" y="47929"/>
                  </a:lnTo>
                  <a:lnTo>
                    <a:pt x="977950" y="48183"/>
                  </a:lnTo>
                  <a:lnTo>
                    <a:pt x="985583" y="48539"/>
                  </a:lnTo>
                  <a:lnTo>
                    <a:pt x="993216" y="48971"/>
                  </a:lnTo>
                  <a:lnTo>
                    <a:pt x="989761" y="103403"/>
                  </a:lnTo>
                  <a:lnTo>
                    <a:pt x="986904" y="157873"/>
                  </a:lnTo>
                  <a:lnTo>
                    <a:pt x="984224" y="212344"/>
                  </a:lnTo>
                  <a:lnTo>
                    <a:pt x="981290" y="266801"/>
                  </a:lnTo>
                  <a:lnTo>
                    <a:pt x="977696" y="321221"/>
                  </a:lnTo>
                  <a:lnTo>
                    <a:pt x="983830" y="338378"/>
                  </a:lnTo>
                  <a:lnTo>
                    <a:pt x="999807" y="344119"/>
                  </a:lnTo>
                  <a:lnTo>
                    <a:pt x="1016622" y="338378"/>
                  </a:lnTo>
                  <a:lnTo>
                    <a:pt x="1025359" y="321221"/>
                  </a:lnTo>
                  <a:lnTo>
                    <a:pt x="1026388" y="306679"/>
                  </a:lnTo>
                  <a:lnTo>
                    <a:pt x="1027341" y="291922"/>
                  </a:lnTo>
                  <a:lnTo>
                    <a:pt x="1029042" y="263029"/>
                  </a:lnTo>
                  <a:lnTo>
                    <a:pt x="1052182" y="277583"/>
                  </a:lnTo>
                  <a:lnTo>
                    <a:pt x="1075296" y="291922"/>
                  </a:lnTo>
                  <a:lnTo>
                    <a:pt x="1069454" y="312242"/>
                  </a:lnTo>
                  <a:lnTo>
                    <a:pt x="1064056" y="332651"/>
                  </a:lnTo>
                  <a:lnTo>
                    <a:pt x="1059116" y="353187"/>
                  </a:lnTo>
                  <a:lnTo>
                    <a:pt x="1054684" y="373849"/>
                  </a:lnTo>
                  <a:lnTo>
                    <a:pt x="1058443" y="392709"/>
                  </a:lnTo>
                  <a:lnTo>
                    <a:pt x="1073111" y="402717"/>
                  </a:lnTo>
                  <a:lnTo>
                    <a:pt x="1090041" y="401459"/>
                  </a:lnTo>
                  <a:lnTo>
                    <a:pt x="1100645" y="386524"/>
                  </a:lnTo>
                  <a:lnTo>
                    <a:pt x="1104379" y="369138"/>
                  </a:lnTo>
                  <a:lnTo>
                    <a:pt x="1108481" y="351840"/>
                  </a:lnTo>
                  <a:lnTo>
                    <a:pt x="1112913" y="334645"/>
                  </a:lnTo>
                  <a:lnTo>
                    <a:pt x="1117638" y="317500"/>
                  </a:lnTo>
                  <a:lnTo>
                    <a:pt x="1153020" y="338442"/>
                  </a:lnTo>
                  <a:lnTo>
                    <a:pt x="1164856" y="345338"/>
                  </a:lnTo>
                  <a:lnTo>
                    <a:pt x="1164856" y="290360"/>
                  </a:lnTo>
                  <a:lnTo>
                    <a:pt x="1122565" y="265061"/>
                  </a:lnTo>
                  <a:lnTo>
                    <a:pt x="1119263" y="263029"/>
                  </a:lnTo>
                  <a:lnTo>
                    <a:pt x="1077087" y="237121"/>
                  </a:lnTo>
                  <a:lnTo>
                    <a:pt x="1031951" y="208661"/>
                  </a:lnTo>
                  <a:lnTo>
                    <a:pt x="1034135" y="163322"/>
                  </a:lnTo>
                  <a:lnTo>
                    <a:pt x="1036434" y="117995"/>
                  </a:lnTo>
                  <a:lnTo>
                    <a:pt x="1039088" y="72682"/>
                  </a:lnTo>
                  <a:lnTo>
                    <a:pt x="1040866" y="47764"/>
                  </a:lnTo>
                  <a:lnTo>
                    <a:pt x="1042339" y="27406"/>
                  </a:lnTo>
                  <a:lnTo>
                    <a:pt x="1041425" y="18376"/>
                  </a:lnTo>
                  <a:lnTo>
                    <a:pt x="999858" y="1714"/>
                  </a:lnTo>
                  <a:lnTo>
                    <a:pt x="943851" y="0"/>
                  </a:lnTo>
                  <a:lnTo>
                    <a:pt x="934389" y="1816"/>
                  </a:lnTo>
                  <a:lnTo>
                    <a:pt x="927442" y="6591"/>
                  </a:lnTo>
                  <a:lnTo>
                    <a:pt x="922997" y="13436"/>
                  </a:lnTo>
                  <a:lnTo>
                    <a:pt x="921029" y="21450"/>
                  </a:lnTo>
                  <a:lnTo>
                    <a:pt x="919238" y="23977"/>
                  </a:lnTo>
                  <a:lnTo>
                    <a:pt x="917930" y="27152"/>
                  </a:lnTo>
                  <a:lnTo>
                    <a:pt x="876160" y="300291"/>
                  </a:lnTo>
                  <a:lnTo>
                    <a:pt x="845921" y="321970"/>
                  </a:lnTo>
                  <a:lnTo>
                    <a:pt x="789978" y="370687"/>
                  </a:lnTo>
                  <a:lnTo>
                    <a:pt x="758139" y="405003"/>
                  </a:lnTo>
                  <a:lnTo>
                    <a:pt x="757123" y="413283"/>
                  </a:lnTo>
                  <a:lnTo>
                    <a:pt x="759294" y="420535"/>
                  </a:lnTo>
                  <a:lnTo>
                    <a:pt x="756666" y="426478"/>
                  </a:lnTo>
                  <a:lnTo>
                    <a:pt x="781583" y="485622"/>
                  </a:lnTo>
                  <a:lnTo>
                    <a:pt x="804697" y="529678"/>
                  </a:lnTo>
                  <a:lnTo>
                    <a:pt x="829056" y="573062"/>
                  </a:lnTo>
                  <a:lnTo>
                    <a:pt x="854671" y="615772"/>
                  </a:lnTo>
                  <a:lnTo>
                    <a:pt x="859155" y="621106"/>
                  </a:lnTo>
                  <a:lnTo>
                    <a:pt x="850569" y="771575"/>
                  </a:lnTo>
                  <a:lnTo>
                    <a:pt x="848004" y="771309"/>
                  </a:lnTo>
                  <a:lnTo>
                    <a:pt x="845426" y="771105"/>
                  </a:lnTo>
                  <a:lnTo>
                    <a:pt x="842860" y="770839"/>
                  </a:lnTo>
                  <a:lnTo>
                    <a:pt x="833856" y="771512"/>
                  </a:lnTo>
                  <a:lnTo>
                    <a:pt x="827112" y="775157"/>
                  </a:lnTo>
                  <a:lnTo>
                    <a:pt x="822629" y="780999"/>
                  </a:lnTo>
                  <a:lnTo>
                    <a:pt x="820394" y="788250"/>
                  </a:lnTo>
                  <a:lnTo>
                    <a:pt x="819734" y="790232"/>
                  </a:lnTo>
                  <a:lnTo>
                    <a:pt x="815492" y="843241"/>
                  </a:lnTo>
                  <a:lnTo>
                    <a:pt x="812406" y="891832"/>
                  </a:lnTo>
                  <a:lnTo>
                    <a:pt x="809625" y="940435"/>
                  </a:lnTo>
                  <a:lnTo>
                    <a:pt x="806386" y="1001483"/>
                  </a:lnTo>
                  <a:lnTo>
                    <a:pt x="804506" y="1037666"/>
                  </a:lnTo>
                  <a:lnTo>
                    <a:pt x="801916" y="1086281"/>
                  </a:lnTo>
                  <a:lnTo>
                    <a:pt x="799134" y="1134897"/>
                  </a:lnTo>
                  <a:lnTo>
                    <a:pt x="795959" y="1184795"/>
                  </a:lnTo>
                  <a:lnTo>
                    <a:pt x="792530" y="1232039"/>
                  </a:lnTo>
                  <a:lnTo>
                    <a:pt x="798626" y="1249235"/>
                  </a:lnTo>
                  <a:lnTo>
                    <a:pt x="840193" y="1232039"/>
                  </a:lnTo>
                  <a:lnTo>
                    <a:pt x="843711" y="1183474"/>
                  </a:lnTo>
                  <a:lnTo>
                    <a:pt x="846645" y="1137526"/>
                  </a:lnTo>
                  <a:lnTo>
                    <a:pt x="849363" y="1090244"/>
                  </a:lnTo>
                  <a:lnTo>
                    <a:pt x="851903" y="1042949"/>
                  </a:lnTo>
                  <a:lnTo>
                    <a:pt x="854367" y="995641"/>
                  </a:lnTo>
                  <a:lnTo>
                    <a:pt x="896670" y="997991"/>
                  </a:lnTo>
                  <a:lnTo>
                    <a:pt x="938987" y="999744"/>
                  </a:lnTo>
                  <a:lnTo>
                    <a:pt x="981329" y="1000925"/>
                  </a:lnTo>
                  <a:lnTo>
                    <a:pt x="1023708" y="1001483"/>
                  </a:lnTo>
                  <a:lnTo>
                    <a:pt x="1018692" y="1055636"/>
                  </a:lnTo>
                  <a:lnTo>
                    <a:pt x="1013828" y="1109789"/>
                  </a:lnTo>
                  <a:lnTo>
                    <a:pt x="1009180" y="1163967"/>
                  </a:lnTo>
                  <a:lnTo>
                    <a:pt x="1004798" y="1218171"/>
                  </a:lnTo>
                  <a:lnTo>
                    <a:pt x="1010881" y="1235354"/>
                  </a:lnTo>
                  <a:lnTo>
                    <a:pt x="1026820" y="1241056"/>
                  </a:lnTo>
                  <a:lnTo>
                    <a:pt x="1043660" y="1235316"/>
                  </a:lnTo>
                  <a:lnTo>
                    <a:pt x="1052449" y="1218171"/>
                  </a:lnTo>
                  <a:lnTo>
                    <a:pt x="1056538" y="1167625"/>
                  </a:lnTo>
                  <a:lnTo>
                    <a:pt x="1060843" y="1117104"/>
                  </a:lnTo>
                  <a:lnTo>
                    <a:pt x="1065339" y="1066596"/>
                  </a:lnTo>
                  <a:lnTo>
                    <a:pt x="1069987" y="1016114"/>
                  </a:lnTo>
                  <a:lnTo>
                    <a:pt x="1075867" y="953871"/>
                  </a:lnTo>
                  <a:lnTo>
                    <a:pt x="1079563" y="915174"/>
                  </a:lnTo>
                  <a:lnTo>
                    <a:pt x="1088656" y="820597"/>
                  </a:lnTo>
                  <a:lnTo>
                    <a:pt x="1090244" y="804151"/>
                  </a:lnTo>
                  <a:lnTo>
                    <a:pt x="1085646" y="797496"/>
                  </a:lnTo>
                  <a:lnTo>
                    <a:pt x="1079030" y="794092"/>
                  </a:lnTo>
                  <a:lnTo>
                    <a:pt x="1075232" y="788733"/>
                  </a:lnTo>
                  <a:lnTo>
                    <a:pt x="1069174" y="784898"/>
                  </a:lnTo>
                  <a:lnTo>
                    <a:pt x="1059281" y="784682"/>
                  </a:lnTo>
                  <a:lnTo>
                    <a:pt x="1056462" y="784580"/>
                  </a:lnTo>
                  <a:lnTo>
                    <a:pt x="1056525" y="783069"/>
                  </a:lnTo>
                  <a:lnTo>
                    <a:pt x="1058646" y="740524"/>
                  </a:lnTo>
                  <a:lnTo>
                    <a:pt x="1060411" y="696455"/>
                  </a:lnTo>
                  <a:lnTo>
                    <a:pt x="1062228" y="652386"/>
                  </a:lnTo>
                  <a:lnTo>
                    <a:pt x="1064615" y="608304"/>
                  </a:lnTo>
                  <a:lnTo>
                    <a:pt x="1087488" y="566559"/>
                  </a:lnTo>
                  <a:lnTo>
                    <a:pt x="1111948" y="525729"/>
                  </a:lnTo>
                  <a:lnTo>
                    <a:pt x="1162456" y="444969"/>
                  </a:lnTo>
                  <a:lnTo>
                    <a:pt x="1186903" y="404126"/>
                  </a:lnTo>
                  <a:lnTo>
                    <a:pt x="1209751" y="362343"/>
                  </a:lnTo>
                  <a:lnTo>
                    <a:pt x="1220165" y="354584"/>
                  </a:lnTo>
                  <a:lnTo>
                    <a:pt x="1225664" y="3427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0800" y="3548265"/>
              <a:ext cx="241935" cy="297815"/>
            </a:xfrm>
            <a:custGeom>
              <a:avLst/>
              <a:gdLst/>
              <a:ahLst/>
              <a:cxnLst/>
              <a:rect l="l" t="t" r="r" b="b"/>
              <a:pathLst>
                <a:path w="241935" h="297814">
                  <a:moveTo>
                    <a:pt x="155220" y="0"/>
                  </a:moveTo>
                  <a:lnTo>
                    <a:pt x="115516" y="1626"/>
                  </a:lnTo>
                  <a:lnTo>
                    <a:pt x="75946" y="5460"/>
                  </a:lnTo>
                  <a:lnTo>
                    <a:pt x="40686" y="85670"/>
                  </a:lnTo>
                  <a:lnTo>
                    <a:pt x="33974" y="136644"/>
                  </a:lnTo>
                  <a:lnTo>
                    <a:pt x="25366" y="187331"/>
                  </a:lnTo>
                  <a:lnTo>
                    <a:pt x="14872" y="237662"/>
                  </a:lnTo>
                  <a:lnTo>
                    <a:pt x="0" y="297573"/>
                  </a:lnTo>
                  <a:lnTo>
                    <a:pt x="54125" y="293818"/>
                  </a:lnTo>
                  <a:lnTo>
                    <a:pt x="108216" y="289656"/>
                  </a:lnTo>
                  <a:lnTo>
                    <a:pt x="162270" y="285088"/>
                  </a:lnTo>
                  <a:lnTo>
                    <a:pt x="216281" y="280111"/>
                  </a:lnTo>
                  <a:lnTo>
                    <a:pt x="219176" y="229106"/>
                  </a:lnTo>
                  <a:lnTo>
                    <a:pt x="223059" y="178166"/>
                  </a:lnTo>
                  <a:lnTo>
                    <a:pt x="227928" y="127311"/>
                  </a:lnTo>
                  <a:lnTo>
                    <a:pt x="233780" y="76560"/>
                  </a:lnTo>
                  <a:lnTo>
                    <a:pt x="241490" y="19265"/>
                  </a:lnTo>
                  <a:lnTo>
                    <a:pt x="238213" y="14046"/>
                  </a:lnTo>
                  <a:lnTo>
                    <a:pt x="232486" y="11874"/>
                  </a:lnTo>
                  <a:lnTo>
                    <a:pt x="194423" y="2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5379" y="3190179"/>
              <a:ext cx="227048" cy="1889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90188" y="1971484"/>
              <a:ext cx="1137285" cy="1887855"/>
            </a:xfrm>
            <a:custGeom>
              <a:avLst/>
              <a:gdLst/>
              <a:ahLst/>
              <a:cxnLst/>
              <a:rect l="l" t="t" r="r" b="b"/>
              <a:pathLst>
                <a:path w="1137285" h="1887854">
                  <a:moveTo>
                    <a:pt x="515048" y="664108"/>
                  </a:moveTo>
                  <a:lnTo>
                    <a:pt x="514121" y="651154"/>
                  </a:lnTo>
                  <a:lnTo>
                    <a:pt x="514032" y="650722"/>
                  </a:lnTo>
                  <a:lnTo>
                    <a:pt x="504405" y="639483"/>
                  </a:lnTo>
                  <a:lnTo>
                    <a:pt x="496404" y="634415"/>
                  </a:lnTo>
                  <a:lnTo>
                    <a:pt x="459524" y="611035"/>
                  </a:lnTo>
                  <a:lnTo>
                    <a:pt x="454583" y="607822"/>
                  </a:lnTo>
                  <a:lnTo>
                    <a:pt x="454583" y="664070"/>
                  </a:lnTo>
                  <a:lnTo>
                    <a:pt x="429933" y="704634"/>
                  </a:lnTo>
                  <a:lnTo>
                    <a:pt x="403847" y="744270"/>
                  </a:lnTo>
                  <a:lnTo>
                    <a:pt x="350418" y="822769"/>
                  </a:lnTo>
                  <a:lnTo>
                    <a:pt x="324637" y="862609"/>
                  </a:lnTo>
                  <a:lnTo>
                    <a:pt x="300507" y="903465"/>
                  </a:lnTo>
                  <a:lnTo>
                    <a:pt x="298373" y="907313"/>
                  </a:lnTo>
                  <a:lnTo>
                    <a:pt x="297497" y="911085"/>
                  </a:lnTo>
                  <a:lnTo>
                    <a:pt x="297421" y="914692"/>
                  </a:lnTo>
                  <a:lnTo>
                    <a:pt x="297256" y="915492"/>
                  </a:lnTo>
                  <a:lnTo>
                    <a:pt x="292328" y="965771"/>
                  </a:lnTo>
                  <a:lnTo>
                    <a:pt x="288010" y="1016088"/>
                  </a:lnTo>
                  <a:lnTo>
                    <a:pt x="287362" y="1024293"/>
                  </a:lnTo>
                  <a:lnTo>
                    <a:pt x="287362" y="1266240"/>
                  </a:lnTo>
                  <a:lnTo>
                    <a:pt x="283286" y="1297101"/>
                  </a:lnTo>
                  <a:lnTo>
                    <a:pt x="279285" y="1327975"/>
                  </a:lnTo>
                  <a:lnTo>
                    <a:pt x="271322" y="1389697"/>
                  </a:lnTo>
                  <a:lnTo>
                    <a:pt x="268668" y="1388427"/>
                  </a:lnTo>
                  <a:lnTo>
                    <a:pt x="265696" y="1387525"/>
                  </a:lnTo>
                  <a:lnTo>
                    <a:pt x="265455" y="1387513"/>
                  </a:lnTo>
                  <a:lnTo>
                    <a:pt x="265455" y="1434858"/>
                  </a:lnTo>
                  <a:lnTo>
                    <a:pt x="256082" y="1507248"/>
                  </a:lnTo>
                  <a:lnTo>
                    <a:pt x="251434" y="1543456"/>
                  </a:lnTo>
                  <a:lnTo>
                    <a:pt x="246862" y="1579664"/>
                  </a:lnTo>
                  <a:lnTo>
                    <a:pt x="83426" y="1562709"/>
                  </a:lnTo>
                  <a:lnTo>
                    <a:pt x="98069" y="1438986"/>
                  </a:lnTo>
                  <a:lnTo>
                    <a:pt x="100584" y="1438897"/>
                  </a:lnTo>
                  <a:lnTo>
                    <a:pt x="140906" y="1434592"/>
                  </a:lnTo>
                  <a:lnTo>
                    <a:pt x="181317" y="1432585"/>
                  </a:lnTo>
                  <a:lnTo>
                    <a:pt x="221792" y="1432737"/>
                  </a:lnTo>
                  <a:lnTo>
                    <a:pt x="262293" y="1434922"/>
                  </a:lnTo>
                  <a:lnTo>
                    <a:pt x="263410" y="1435011"/>
                  </a:lnTo>
                  <a:lnTo>
                    <a:pt x="264401" y="1434896"/>
                  </a:lnTo>
                  <a:lnTo>
                    <a:pt x="265455" y="1434858"/>
                  </a:lnTo>
                  <a:lnTo>
                    <a:pt x="265455" y="1387513"/>
                  </a:lnTo>
                  <a:lnTo>
                    <a:pt x="262293" y="1387259"/>
                  </a:lnTo>
                  <a:lnTo>
                    <a:pt x="222465" y="1385227"/>
                  </a:lnTo>
                  <a:lnTo>
                    <a:pt x="182841" y="1385290"/>
                  </a:lnTo>
                  <a:lnTo>
                    <a:pt x="143294" y="1387322"/>
                  </a:lnTo>
                  <a:lnTo>
                    <a:pt x="103733" y="1391158"/>
                  </a:lnTo>
                  <a:lnTo>
                    <a:pt x="120523" y="1249311"/>
                  </a:lnTo>
                  <a:lnTo>
                    <a:pt x="161696" y="1254480"/>
                  </a:lnTo>
                  <a:lnTo>
                    <a:pt x="202920" y="1258989"/>
                  </a:lnTo>
                  <a:lnTo>
                    <a:pt x="244208" y="1262837"/>
                  </a:lnTo>
                  <a:lnTo>
                    <a:pt x="285597" y="1266024"/>
                  </a:lnTo>
                  <a:lnTo>
                    <a:pt x="287362" y="1266240"/>
                  </a:lnTo>
                  <a:lnTo>
                    <a:pt x="287362" y="1024293"/>
                  </a:lnTo>
                  <a:lnTo>
                    <a:pt x="284035" y="1066431"/>
                  </a:lnTo>
                  <a:lnTo>
                    <a:pt x="280136" y="1116774"/>
                  </a:lnTo>
                  <a:lnTo>
                    <a:pt x="276034" y="1167117"/>
                  </a:lnTo>
                  <a:lnTo>
                    <a:pt x="271487" y="1217409"/>
                  </a:lnTo>
                  <a:lnTo>
                    <a:pt x="243420" y="1215186"/>
                  </a:lnTo>
                  <a:lnTo>
                    <a:pt x="215417" y="1212659"/>
                  </a:lnTo>
                  <a:lnTo>
                    <a:pt x="187439" y="1209827"/>
                  </a:lnTo>
                  <a:lnTo>
                    <a:pt x="159512" y="1206652"/>
                  </a:lnTo>
                  <a:lnTo>
                    <a:pt x="160096" y="1200518"/>
                  </a:lnTo>
                  <a:lnTo>
                    <a:pt x="187934" y="909929"/>
                  </a:lnTo>
                  <a:lnTo>
                    <a:pt x="187096" y="900696"/>
                  </a:lnTo>
                  <a:lnTo>
                    <a:pt x="183146" y="893864"/>
                  </a:lnTo>
                  <a:lnTo>
                    <a:pt x="176961" y="889431"/>
                  </a:lnTo>
                  <a:lnTo>
                    <a:pt x="169367" y="887361"/>
                  </a:lnTo>
                  <a:lnTo>
                    <a:pt x="148412" y="848626"/>
                  </a:lnTo>
                  <a:lnTo>
                    <a:pt x="128460" y="809409"/>
                  </a:lnTo>
                  <a:lnTo>
                    <a:pt x="109499" y="769708"/>
                  </a:lnTo>
                  <a:lnTo>
                    <a:pt x="91541" y="729488"/>
                  </a:lnTo>
                  <a:lnTo>
                    <a:pt x="106629" y="714679"/>
                  </a:lnTo>
                  <a:lnTo>
                    <a:pt x="122224" y="700532"/>
                  </a:lnTo>
                  <a:lnTo>
                    <a:pt x="138341" y="687057"/>
                  </a:lnTo>
                  <a:lnTo>
                    <a:pt x="154990" y="674204"/>
                  </a:lnTo>
                  <a:lnTo>
                    <a:pt x="143776" y="732472"/>
                  </a:lnTo>
                  <a:lnTo>
                    <a:pt x="147701" y="751344"/>
                  </a:lnTo>
                  <a:lnTo>
                    <a:pt x="162407" y="761365"/>
                  </a:lnTo>
                  <a:lnTo>
                    <a:pt x="179285" y="760107"/>
                  </a:lnTo>
                  <a:lnTo>
                    <a:pt x="189738" y="745147"/>
                  </a:lnTo>
                  <a:lnTo>
                    <a:pt x="203390" y="674204"/>
                  </a:lnTo>
                  <a:lnTo>
                    <a:pt x="264121" y="358902"/>
                  </a:lnTo>
                  <a:lnTo>
                    <a:pt x="271741" y="359321"/>
                  </a:lnTo>
                  <a:lnTo>
                    <a:pt x="279374" y="359829"/>
                  </a:lnTo>
                  <a:lnTo>
                    <a:pt x="286981" y="360451"/>
                  </a:lnTo>
                  <a:lnTo>
                    <a:pt x="294589" y="361175"/>
                  </a:lnTo>
                  <a:lnTo>
                    <a:pt x="289001" y="415645"/>
                  </a:lnTo>
                  <a:lnTo>
                    <a:pt x="284022" y="470179"/>
                  </a:lnTo>
                  <a:lnTo>
                    <a:pt x="279222" y="524725"/>
                  </a:lnTo>
                  <a:lnTo>
                    <a:pt x="274180" y="579247"/>
                  </a:lnTo>
                  <a:lnTo>
                    <a:pt x="268478" y="633704"/>
                  </a:lnTo>
                  <a:lnTo>
                    <a:pt x="273951" y="650722"/>
                  </a:lnTo>
                  <a:lnTo>
                    <a:pt x="289712" y="656437"/>
                  </a:lnTo>
                  <a:lnTo>
                    <a:pt x="306755" y="650722"/>
                  </a:lnTo>
                  <a:lnTo>
                    <a:pt x="319176" y="605116"/>
                  </a:lnTo>
                  <a:lnTo>
                    <a:pt x="321983" y="576516"/>
                  </a:lnTo>
                  <a:lnTo>
                    <a:pt x="367182" y="607237"/>
                  </a:lnTo>
                  <a:lnTo>
                    <a:pt x="360464" y="627532"/>
                  </a:lnTo>
                  <a:lnTo>
                    <a:pt x="354215" y="647954"/>
                  </a:lnTo>
                  <a:lnTo>
                    <a:pt x="348424" y="668515"/>
                  </a:lnTo>
                  <a:lnTo>
                    <a:pt x="343128" y="689216"/>
                  </a:lnTo>
                  <a:lnTo>
                    <a:pt x="346240" y="707974"/>
                  </a:lnTo>
                  <a:lnTo>
                    <a:pt x="360680" y="717931"/>
                  </a:lnTo>
                  <a:lnTo>
                    <a:pt x="377837" y="716699"/>
                  </a:lnTo>
                  <a:lnTo>
                    <a:pt x="389102" y="701890"/>
                  </a:lnTo>
                  <a:lnTo>
                    <a:pt x="393433" y="684885"/>
                  </a:lnTo>
                  <a:lnTo>
                    <a:pt x="398145" y="667969"/>
                  </a:lnTo>
                  <a:lnTo>
                    <a:pt x="403313" y="650722"/>
                  </a:lnTo>
                  <a:lnTo>
                    <a:pt x="408470" y="634415"/>
                  </a:lnTo>
                  <a:lnTo>
                    <a:pt x="433781" y="650798"/>
                  </a:lnTo>
                  <a:lnTo>
                    <a:pt x="454583" y="664070"/>
                  </a:lnTo>
                  <a:lnTo>
                    <a:pt x="454583" y="607822"/>
                  </a:lnTo>
                  <a:lnTo>
                    <a:pt x="414997" y="582002"/>
                  </a:lnTo>
                  <a:lnTo>
                    <a:pt x="406806" y="576516"/>
                  </a:lnTo>
                  <a:lnTo>
                    <a:pt x="370814" y="552450"/>
                  </a:lnTo>
                  <a:lnTo>
                    <a:pt x="326974" y="522401"/>
                  </a:lnTo>
                  <a:lnTo>
                    <a:pt x="330873" y="477697"/>
                  </a:lnTo>
                  <a:lnTo>
                    <a:pt x="334873" y="432993"/>
                  </a:lnTo>
                  <a:lnTo>
                    <a:pt x="339204" y="388327"/>
                  </a:lnTo>
                  <a:lnTo>
                    <a:pt x="342417" y="358902"/>
                  </a:lnTo>
                  <a:lnTo>
                    <a:pt x="344411" y="340766"/>
                  </a:lnTo>
                  <a:lnTo>
                    <a:pt x="344157" y="333044"/>
                  </a:lnTo>
                  <a:lnTo>
                    <a:pt x="306781" y="314921"/>
                  </a:lnTo>
                  <a:lnTo>
                    <a:pt x="266446" y="311416"/>
                  </a:lnTo>
                  <a:lnTo>
                    <a:pt x="246138" y="310464"/>
                  </a:lnTo>
                  <a:lnTo>
                    <a:pt x="236512" y="311988"/>
                  </a:lnTo>
                  <a:lnTo>
                    <a:pt x="229501" y="316674"/>
                  </a:lnTo>
                  <a:lnTo>
                    <a:pt x="225094" y="323583"/>
                  </a:lnTo>
                  <a:lnTo>
                    <a:pt x="223278" y="331724"/>
                  </a:lnTo>
                  <a:lnTo>
                    <a:pt x="221335" y="334264"/>
                  </a:lnTo>
                  <a:lnTo>
                    <a:pt x="219849" y="337439"/>
                  </a:lnTo>
                  <a:lnTo>
                    <a:pt x="167754" y="607949"/>
                  </a:lnTo>
                  <a:lnTo>
                    <a:pt x="136525" y="628561"/>
                  </a:lnTo>
                  <a:lnTo>
                    <a:pt x="78473" y="675462"/>
                  </a:lnTo>
                  <a:lnTo>
                    <a:pt x="44907" y="709015"/>
                  </a:lnTo>
                  <a:lnTo>
                    <a:pt x="43929" y="717511"/>
                  </a:lnTo>
                  <a:lnTo>
                    <a:pt x="46405" y="724903"/>
                  </a:lnTo>
                  <a:lnTo>
                    <a:pt x="43903" y="730745"/>
                  </a:lnTo>
                  <a:lnTo>
                    <a:pt x="66636" y="790308"/>
                  </a:lnTo>
                  <a:lnTo>
                    <a:pt x="88036" y="835228"/>
                  </a:lnTo>
                  <a:lnTo>
                    <a:pt x="110705" y="879513"/>
                  </a:lnTo>
                  <a:lnTo>
                    <a:pt x="134658" y="923188"/>
                  </a:lnTo>
                  <a:lnTo>
                    <a:pt x="138506" y="928281"/>
                  </a:lnTo>
                  <a:lnTo>
                    <a:pt x="112433" y="1200518"/>
                  </a:lnTo>
                  <a:lnTo>
                    <a:pt x="107619" y="1199857"/>
                  </a:lnTo>
                  <a:lnTo>
                    <a:pt x="102831" y="1199286"/>
                  </a:lnTo>
                  <a:lnTo>
                    <a:pt x="98018" y="1198587"/>
                  </a:lnTo>
                  <a:lnTo>
                    <a:pt x="81559" y="1201674"/>
                  </a:lnTo>
                  <a:lnTo>
                    <a:pt x="71170" y="1212989"/>
                  </a:lnTo>
                  <a:lnTo>
                    <a:pt x="68275" y="1227404"/>
                  </a:lnTo>
                  <a:lnTo>
                    <a:pt x="74345" y="1239723"/>
                  </a:lnTo>
                  <a:lnTo>
                    <a:pt x="74053" y="1240891"/>
                  </a:lnTo>
                  <a:lnTo>
                    <a:pt x="73723" y="1242021"/>
                  </a:lnTo>
                  <a:lnTo>
                    <a:pt x="0" y="1864766"/>
                  </a:lnTo>
                  <a:lnTo>
                    <a:pt x="5422" y="1881835"/>
                  </a:lnTo>
                  <a:lnTo>
                    <a:pt x="21145" y="1887474"/>
                  </a:lnTo>
                  <a:lnTo>
                    <a:pt x="38214" y="1881759"/>
                  </a:lnTo>
                  <a:lnTo>
                    <a:pt x="47675" y="1864766"/>
                  </a:lnTo>
                  <a:lnTo>
                    <a:pt x="77851" y="1609801"/>
                  </a:lnTo>
                  <a:lnTo>
                    <a:pt x="241147" y="1626730"/>
                  </a:lnTo>
                  <a:lnTo>
                    <a:pt x="234149" y="1683385"/>
                  </a:lnTo>
                  <a:lnTo>
                    <a:pt x="227203" y="1740027"/>
                  </a:lnTo>
                  <a:lnTo>
                    <a:pt x="220332" y="1796694"/>
                  </a:lnTo>
                  <a:lnTo>
                    <a:pt x="213614" y="1853361"/>
                  </a:lnTo>
                  <a:lnTo>
                    <a:pt x="219049" y="1870430"/>
                  </a:lnTo>
                  <a:lnTo>
                    <a:pt x="234772" y="1876069"/>
                  </a:lnTo>
                  <a:lnTo>
                    <a:pt x="251828" y="1870367"/>
                  </a:lnTo>
                  <a:lnTo>
                    <a:pt x="261277" y="1853361"/>
                  </a:lnTo>
                  <a:lnTo>
                    <a:pt x="267208" y="1803006"/>
                  </a:lnTo>
                  <a:lnTo>
                    <a:pt x="273227" y="1752663"/>
                  </a:lnTo>
                  <a:lnTo>
                    <a:pt x="279298" y="1702320"/>
                  </a:lnTo>
                  <a:lnTo>
                    <a:pt x="285457" y="1651990"/>
                  </a:lnTo>
                  <a:lnTo>
                    <a:pt x="290664" y="1609801"/>
                  </a:lnTo>
                  <a:lnTo>
                    <a:pt x="297967" y="1551368"/>
                  </a:lnTo>
                  <a:lnTo>
                    <a:pt x="304330" y="1501063"/>
                  </a:lnTo>
                  <a:lnTo>
                    <a:pt x="310756" y="1450771"/>
                  </a:lnTo>
                  <a:lnTo>
                    <a:pt x="312813" y="1434858"/>
                  </a:lnTo>
                  <a:lnTo>
                    <a:pt x="313105" y="1432585"/>
                  </a:lnTo>
                  <a:lnTo>
                    <a:pt x="318477" y="1391158"/>
                  </a:lnTo>
                  <a:lnTo>
                    <a:pt x="323837" y="1350213"/>
                  </a:lnTo>
                  <a:lnTo>
                    <a:pt x="330479" y="1299946"/>
                  </a:lnTo>
                  <a:lnTo>
                    <a:pt x="337235" y="1249311"/>
                  </a:lnTo>
                  <a:lnTo>
                    <a:pt x="338607" y="1239075"/>
                  </a:lnTo>
                  <a:lnTo>
                    <a:pt x="333629" y="1232306"/>
                  </a:lnTo>
                  <a:lnTo>
                    <a:pt x="326478" y="1229156"/>
                  </a:lnTo>
                  <a:lnTo>
                    <a:pt x="324446" y="1226477"/>
                  </a:lnTo>
                  <a:lnTo>
                    <a:pt x="321868" y="1224203"/>
                  </a:lnTo>
                  <a:lnTo>
                    <a:pt x="318668" y="1222590"/>
                  </a:lnTo>
                  <a:lnTo>
                    <a:pt x="319138" y="1217409"/>
                  </a:lnTo>
                  <a:lnTo>
                    <a:pt x="323253" y="1172718"/>
                  </a:lnTo>
                  <a:lnTo>
                    <a:pt x="327367" y="1122807"/>
                  </a:lnTo>
                  <a:lnTo>
                    <a:pt x="331266" y="1072870"/>
                  </a:lnTo>
                  <a:lnTo>
                    <a:pt x="335203" y="1022946"/>
                  </a:lnTo>
                  <a:lnTo>
                    <a:pt x="339420" y="973048"/>
                  </a:lnTo>
                  <a:lnTo>
                    <a:pt x="344208" y="923188"/>
                  </a:lnTo>
                  <a:lnTo>
                    <a:pt x="368579" y="882408"/>
                  </a:lnTo>
                  <a:lnTo>
                    <a:pt x="394512" y="842594"/>
                  </a:lnTo>
                  <a:lnTo>
                    <a:pt x="447992" y="763981"/>
                  </a:lnTo>
                  <a:lnTo>
                    <a:pt x="473976" y="724204"/>
                  </a:lnTo>
                  <a:lnTo>
                    <a:pt x="498436" y="683450"/>
                  </a:lnTo>
                  <a:lnTo>
                    <a:pt x="509181" y="676097"/>
                  </a:lnTo>
                  <a:lnTo>
                    <a:pt x="515048" y="664108"/>
                  </a:lnTo>
                  <a:close/>
                </a:path>
                <a:path w="1137285" h="1887854">
                  <a:moveTo>
                    <a:pt x="528142" y="223939"/>
                  </a:moveTo>
                  <a:lnTo>
                    <a:pt x="522605" y="179692"/>
                  </a:lnTo>
                  <a:lnTo>
                    <a:pt x="508596" y="134137"/>
                  </a:lnTo>
                  <a:lnTo>
                    <a:pt x="487172" y="93776"/>
                  </a:lnTo>
                  <a:lnTo>
                    <a:pt x="459054" y="59499"/>
                  </a:lnTo>
                  <a:lnTo>
                    <a:pt x="424916" y="32131"/>
                  </a:lnTo>
                  <a:lnTo>
                    <a:pt x="385457" y="12522"/>
                  </a:lnTo>
                  <a:lnTo>
                    <a:pt x="341376" y="1536"/>
                  </a:lnTo>
                  <a:lnTo>
                    <a:pt x="293395" y="0"/>
                  </a:lnTo>
                  <a:lnTo>
                    <a:pt x="247865" y="6959"/>
                  </a:lnTo>
                  <a:lnTo>
                    <a:pt x="203873" y="20993"/>
                  </a:lnTo>
                  <a:lnTo>
                    <a:pt x="162356" y="41490"/>
                  </a:lnTo>
                  <a:lnTo>
                    <a:pt x="124282" y="67856"/>
                  </a:lnTo>
                  <a:lnTo>
                    <a:pt x="90576" y="99504"/>
                  </a:lnTo>
                  <a:lnTo>
                    <a:pt x="62191" y="135851"/>
                  </a:lnTo>
                  <a:lnTo>
                    <a:pt x="40081" y="176276"/>
                  </a:lnTo>
                  <a:lnTo>
                    <a:pt x="25946" y="218986"/>
                  </a:lnTo>
                  <a:lnTo>
                    <a:pt x="20574" y="262331"/>
                  </a:lnTo>
                  <a:lnTo>
                    <a:pt x="24079" y="304647"/>
                  </a:lnTo>
                  <a:lnTo>
                    <a:pt x="36588" y="344284"/>
                  </a:lnTo>
                  <a:lnTo>
                    <a:pt x="58229" y="379577"/>
                  </a:lnTo>
                  <a:lnTo>
                    <a:pt x="89141" y="408901"/>
                  </a:lnTo>
                  <a:lnTo>
                    <a:pt x="129451" y="430580"/>
                  </a:lnTo>
                  <a:lnTo>
                    <a:pt x="147510" y="429590"/>
                  </a:lnTo>
                  <a:lnTo>
                    <a:pt x="157175" y="415823"/>
                  </a:lnTo>
                  <a:lnTo>
                    <a:pt x="156146" y="397954"/>
                  </a:lnTo>
                  <a:lnTo>
                    <a:pt x="142125" y="384619"/>
                  </a:lnTo>
                  <a:lnTo>
                    <a:pt x="103047" y="360387"/>
                  </a:lnTo>
                  <a:lnTo>
                    <a:pt x="79311" y="326351"/>
                  </a:lnTo>
                  <a:lnTo>
                    <a:pt x="69151" y="285965"/>
                  </a:lnTo>
                  <a:lnTo>
                    <a:pt x="70802" y="242671"/>
                  </a:lnTo>
                  <a:lnTo>
                    <a:pt x="82499" y="199910"/>
                  </a:lnTo>
                  <a:lnTo>
                    <a:pt x="102489" y="161099"/>
                  </a:lnTo>
                  <a:lnTo>
                    <a:pt x="131114" y="125641"/>
                  </a:lnTo>
                  <a:lnTo>
                    <a:pt x="165976" y="95707"/>
                  </a:lnTo>
                  <a:lnTo>
                    <a:pt x="205600" y="72161"/>
                  </a:lnTo>
                  <a:lnTo>
                    <a:pt x="248564" y="55854"/>
                  </a:lnTo>
                  <a:lnTo>
                    <a:pt x="293395" y="47663"/>
                  </a:lnTo>
                  <a:lnTo>
                    <a:pt x="343865" y="50088"/>
                  </a:lnTo>
                  <a:lnTo>
                    <a:pt x="388213" y="65506"/>
                  </a:lnTo>
                  <a:lnTo>
                    <a:pt x="425259" y="92608"/>
                  </a:lnTo>
                  <a:lnTo>
                    <a:pt x="453872" y="130060"/>
                  </a:lnTo>
                  <a:lnTo>
                    <a:pt x="472884" y="176542"/>
                  </a:lnTo>
                  <a:lnTo>
                    <a:pt x="480529" y="225501"/>
                  </a:lnTo>
                  <a:lnTo>
                    <a:pt x="476935" y="274815"/>
                  </a:lnTo>
                  <a:lnTo>
                    <a:pt x="461035" y="320281"/>
                  </a:lnTo>
                  <a:lnTo>
                    <a:pt x="431800" y="357632"/>
                  </a:lnTo>
                  <a:lnTo>
                    <a:pt x="388200" y="382638"/>
                  </a:lnTo>
                  <a:lnTo>
                    <a:pt x="373888" y="395363"/>
                  </a:lnTo>
                  <a:lnTo>
                    <a:pt x="372770" y="413029"/>
                  </a:lnTo>
                  <a:lnTo>
                    <a:pt x="382524" y="426999"/>
                  </a:lnTo>
                  <a:lnTo>
                    <a:pt x="400862" y="428599"/>
                  </a:lnTo>
                  <a:lnTo>
                    <a:pt x="441655" y="408990"/>
                  </a:lnTo>
                  <a:lnTo>
                    <a:pt x="474497" y="381647"/>
                  </a:lnTo>
                  <a:lnTo>
                    <a:pt x="499465" y="348018"/>
                  </a:lnTo>
                  <a:lnTo>
                    <a:pt x="516661" y="309549"/>
                  </a:lnTo>
                  <a:lnTo>
                    <a:pt x="526186" y="267716"/>
                  </a:lnTo>
                  <a:lnTo>
                    <a:pt x="528142" y="223939"/>
                  </a:lnTo>
                  <a:close/>
                </a:path>
                <a:path w="1137285" h="1887854">
                  <a:moveTo>
                    <a:pt x="1136700" y="516610"/>
                  </a:moveTo>
                  <a:lnTo>
                    <a:pt x="1134198" y="477532"/>
                  </a:lnTo>
                  <a:lnTo>
                    <a:pt x="1124419" y="439801"/>
                  </a:lnTo>
                  <a:lnTo>
                    <a:pt x="1107478" y="404761"/>
                  </a:lnTo>
                  <a:lnTo>
                    <a:pt x="1083525" y="373735"/>
                  </a:lnTo>
                  <a:lnTo>
                    <a:pt x="1052703" y="348068"/>
                  </a:lnTo>
                  <a:lnTo>
                    <a:pt x="1015136" y="329082"/>
                  </a:lnTo>
                  <a:lnTo>
                    <a:pt x="970991" y="318122"/>
                  </a:lnTo>
                  <a:lnTo>
                    <a:pt x="922147" y="315760"/>
                  </a:lnTo>
                  <a:lnTo>
                    <a:pt x="872705" y="321830"/>
                  </a:lnTo>
                  <a:lnTo>
                    <a:pt x="825119" y="336423"/>
                  </a:lnTo>
                  <a:lnTo>
                    <a:pt x="781888" y="359651"/>
                  </a:lnTo>
                  <a:lnTo>
                    <a:pt x="745477" y="391617"/>
                  </a:lnTo>
                  <a:lnTo>
                    <a:pt x="718350" y="432422"/>
                  </a:lnTo>
                  <a:lnTo>
                    <a:pt x="702157" y="479348"/>
                  </a:lnTo>
                  <a:lnTo>
                    <a:pt x="697191" y="527748"/>
                  </a:lnTo>
                  <a:lnTo>
                    <a:pt x="703605" y="575411"/>
                  </a:lnTo>
                  <a:lnTo>
                    <a:pt x="721563" y="620141"/>
                  </a:lnTo>
                  <a:lnTo>
                    <a:pt x="751230" y="659714"/>
                  </a:lnTo>
                  <a:lnTo>
                    <a:pt x="768591" y="666800"/>
                  </a:lnTo>
                  <a:lnTo>
                    <a:pt x="784212" y="659320"/>
                  </a:lnTo>
                  <a:lnTo>
                    <a:pt x="791756" y="643623"/>
                  </a:lnTo>
                  <a:lnTo>
                    <a:pt x="784936" y="626008"/>
                  </a:lnTo>
                  <a:lnTo>
                    <a:pt x="759663" y="590562"/>
                  </a:lnTo>
                  <a:lnTo>
                    <a:pt x="746734" y="550278"/>
                  </a:lnTo>
                  <a:lnTo>
                    <a:pt x="745655" y="507631"/>
                  </a:lnTo>
                  <a:lnTo>
                    <a:pt x="755967" y="465124"/>
                  </a:lnTo>
                  <a:lnTo>
                    <a:pt x="781253" y="423824"/>
                  </a:lnTo>
                  <a:lnTo>
                    <a:pt x="818565" y="393661"/>
                  </a:lnTo>
                  <a:lnTo>
                    <a:pt x="863765" y="374192"/>
                  </a:lnTo>
                  <a:lnTo>
                    <a:pt x="912672" y="364985"/>
                  </a:lnTo>
                  <a:lnTo>
                    <a:pt x="961136" y="365582"/>
                  </a:lnTo>
                  <a:lnTo>
                    <a:pt x="1001712" y="375602"/>
                  </a:lnTo>
                  <a:lnTo>
                    <a:pt x="1060297" y="420027"/>
                  </a:lnTo>
                  <a:lnTo>
                    <a:pt x="1087666" y="485076"/>
                  </a:lnTo>
                  <a:lnTo>
                    <a:pt x="1089228" y="520877"/>
                  </a:lnTo>
                  <a:lnTo>
                    <a:pt x="1082497" y="556488"/>
                  </a:lnTo>
                  <a:lnTo>
                    <a:pt x="1067308" y="590118"/>
                  </a:lnTo>
                  <a:lnTo>
                    <a:pt x="1043495" y="620001"/>
                  </a:lnTo>
                  <a:lnTo>
                    <a:pt x="1010907" y="644321"/>
                  </a:lnTo>
                  <a:lnTo>
                    <a:pt x="999629" y="659257"/>
                  </a:lnTo>
                  <a:lnTo>
                    <a:pt x="1002880" y="676249"/>
                  </a:lnTo>
                  <a:lnTo>
                    <a:pt x="1016152" y="687565"/>
                  </a:lnTo>
                  <a:lnTo>
                    <a:pt x="1034961" y="685482"/>
                  </a:lnTo>
                  <a:lnTo>
                    <a:pt x="1070991" y="659701"/>
                  </a:lnTo>
                  <a:lnTo>
                    <a:pt x="1099045" y="628573"/>
                  </a:lnTo>
                  <a:lnTo>
                    <a:pt x="1119263" y="593471"/>
                  </a:lnTo>
                  <a:lnTo>
                    <a:pt x="1131760" y="555701"/>
                  </a:lnTo>
                  <a:lnTo>
                    <a:pt x="1136700" y="51661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16258" y="2255380"/>
              <a:ext cx="1661160" cy="1596390"/>
            </a:xfrm>
            <a:custGeom>
              <a:avLst/>
              <a:gdLst/>
              <a:ahLst/>
              <a:cxnLst/>
              <a:rect l="l" t="t" r="r" b="b"/>
              <a:pathLst>
                <a:path w="1661159" h="1596389">
                  <a:moveTo>
                    <a:pt x="452335" y="218147"/>
                  </a:moveTo>
                  <a:lnTo>
                    <a:pt x="451612" y="168059"/>
                  </a:lnTo>
                  <a:lnTo>
                    <a:pt x="437667" y="121602"/>
                  </a:lnTo>
                  <a:lnTo>
                    <a:pt x="413194" y="81788"/>
                  </a:lnTo>
                  <a:lnTo>
                    <a:pt x="380149" y="49149"/>
                  </a:lnTo>
                  <a:lnTo>
                    <a:pt x="340423" y="24269"/>
                  </a:lnTo>
                  <a:lnTo>
                    <a:pt x="295973" y="7708"/>
                  </a:lnTo>
                  <a:lnTo>
                    <a:pt x="248729" y="0"/>
                  </a:lnTo>
                  <a:lnTo>
                    <a:pt x="207378" y="1130"/>
                  </a:lnTo>
                  <a:lnTo>
                    <a:pt x="167754" y="9398"/>
                  </a:lnTo>
                  <a:lnTo>
                    <a:pt x="130594" y="24003"/>
                  </a:lnTo>
                  <a:lnTo>
                    <a:pt x="96608" y="44183"/>
                  </a:lnTo>
                  <a:lnTo>
                    <a:pt x="66548" y="69151"/>
                  </a:lnTo>
                  <a:lnTo>
                    <a:pt x="41122" y="98120"/>
                  </a:lnTo>
                  <a:lnTo>
                    <a:pt x="7124" y="164985"/>
                  </a:lnTo>
                  <a:lnTo>
                    <a:pt x="0" y="201320"/>
                  </a:lnTo>
                  <a:lnTo>
                    <a:pt x="431" y="238544"/>
                  </a:lnTo>
                  <a:lnTo>
                    <a:pt x="9144" y="275869"/>
                  </a:lnTo>
                  <a:lnTo>
                    <a:pt x="26873" y="312534"/>
                  </a:lnTo>
                  <a:lnTo>
                    <a:pt x="54343" y="347738"/>
                  </a:lnTo>
                  <a:lnTo>
                    <a:pt x="71513" y="354990"/>
                  </a:lnTo>
                  <a:lnTo>
                    <a:pt x="87071" y="347573"/>
                  </a:lnTo>
                  <a:lnTo>
                    <a:pt x="94678" y="331812"/>
                  </a:lnTo>
                  <a:lnTo>
                    <a:pt x="88049" y="314032"/>
                  </a:lnTo>
                  <a:lnTo>
                    <a:pt x="62039" y="278130"/>
                  </a:lnTo>
                  <a:lnTo>
                    <a:pt x="49022" y="240576"/>
                  </a:lnTo>
                  <a:lnTo>
                    <a:pt x="56527" y="166090"/>
                  </a:lnTo>
                  <a:lnTo>
                    <a:pt x="74358" y="131978"/>
                  </a:lnTo>
                  <a:lnTo>
                    <a:pt x="99758" y="101815"/>
                  </a:lnTo>
                  <a:lnTo>
                    <a:pt x="131419" y="77012"/>
                  </a:lnTo>
                  <a:lnTo>
                    <a:pt x="167957" y="58966"/>
                  </a:lnTo>
                  <a:lnTo>
                    <a:pt x="208038" y="49085"/>
                  </a:lnTo>
                  <a:lnTo>
                    <a:pt x="259524" y="48958"/>
                  </a:lnTo>
                  <a:lnTo>
                    <a:pt x="309422" y="61785"/>
                  </a:lnTo>
                  <a:lnTo>
                    <a:pt x="353352" y="87744"/>
                  </a:lnTo>
                  <a:lnTo>
                    <a:pt x="386969" y="127000"/>
                  </a:lnTo>
                  <a:lnTo>
                    <a:pt x="403339" y="170776"/>
                  </a:lnTo>
                  <a:lnTo>
                    <a:pt x="403656" y="215061"/>
                  </a:lnTo>
                  <a:lnTo>
                    <a:pt x="388874" y="255612"/>
                  </a:lnTo>
                  <a:lnTo>
                    <a:pt x="359930" y="288137"/>
                  </a:lnTo>
                  <a:lnTo>
                    <a:pt x="317779" y="308343"/>
                  </a:lnTo>
                  <a:lnTo>
                    <a:pt x="303060" y="319887"/>
                  </a:lnTo>
                  <a:lnTo>
                    <a:pt x="301828" y="337134"/>
                  </a:lnTo>
                  <a:lnTo>
                    <a:pt x="311746" y="351485"/>
                  </a:lnTo>
                  <a:lnTo>
                    <a:pt x="330454" y="354304"/>
                  </a:lnTo>
                  <a:lnTo>
                    <a:pt x="376415" y="334784"/>
                  </a:lnTo>
                  <a:lnTo>
                    <a:pt x="413118" y="303949"/>
                  </a:lnTo>
                  <a:lnTo>
                    <a:pt x="438975" y="264248"/>
                  </a:lnTo>
                  <a:lnTo>
                    <a:pt x="452335" y="218147"/>
                  </a:lnTo>
                  <a:close/>
                </a:path>
                <a:path w="1661159" h="1596389">
                  <a:moveTo>
                    <a:pt x="1661033" y="1589227"/>
                  </a:moveTo>
                  <a:lnTo>
                    <a:pt x="1656930" y="1538439"/>
                  </a:lnTo>
                  <a:lnTo>
                    <a:pt x="1652130" y="1487716"/>
                  </a:lnTo>
                  <a:lnTo>
                    <a:pt x="1646643" y="1437055"/>
                  </a:lnTo>
                  <a:lnTo>
                    <a:pt x="1640446" y="1386484"/>
                  </a:lnTo>
                  <a:lnTo>
                    <a:pt x="1633562" y="1336001"/>
                  </a:lnTo>
                  <a:lnTo>
                    <a:pt x="1625981" y="1285608"/>
                  </a:lnTo>
                  <a:lnTo>
                    <a:pt x="1617713" y="1235329"/>
                  </a:lnTo>
                  <a:lnTo>
                    <a:pt x="1608747" y="1185176"/>
                  </a:lnTo>
                  <a:lnTo>
                    <a:pt x="1599095" y="1135138"/>
                  </a:lnTo>
                  <a:lnTo>
                    <a:pt x="1588757" y="1085240"/>
                  </a:lnTo>
                  <a:lnTo>
                    <a:pt x="1541843" y="1086053"/>
                  </a:lnTo>
                  <a:lnTo>
                    <a:pt x="1495209" y="1091171"/>
                  </a:lnTo>
                  <a:lnTo>
                    <a:pt x="1449235" y="1100531"/>
                  </a:lnTo>
                  <a:lnTo>
                    <a:pt x="1404327" y="1114056"/>
                  </a:lnTo>
                  <a:lnTo>
                    <a:pt x="1380337" y="1149375"/>
                  </a:lnTo>
                  <a:lnTo>
                    <a:pt x="1381290" y="1158557"/>
                  </a:lnTo>
                  <a:lnTo>
                    <a:pt x="1387881" y="1206385"/>
                  </a:lnTo>
                  <a:lnTo>
                    <a:pt x="1395120" y="1254112"/>
                  </a:lnTo>
                  <a:lnTo>
                    <a:pt x="1402994" y="1301750"/>
                  </a:lnTo>
                  <a:lnTo>
                    <a:pt x="1411503" y="1349273"/>
                  </a:lnTo>
                  <a:lnTo>
                    <a:pt x="1420647" y="1396669"/>
                  </a:lnTo>
                  <a:lnTo>
                    <a:pt x="1430426" y="1443951"/>
                  </a:lnTo>
                  <a:lnTo>
                    <a:pt x="1440840" y="1491081"/>
                  </a:lnTo>
                  <a:lnTo>
                    <a:pt x="1451889" y="1538084"/>
                  </a:lnTo>
                  <a:lnTo>
                    <a:pt x="1463573" y="1584921"/>
                  </a:lnTo>
                  <a:lnTo>
                    <a:pt x="1466659" y="1596250"/>
                  </a:lnTo>
                  <a:lnTo>
                    <a:pt x="1661033" y="1589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275" y="2554643"/>
              <a:ext cx="473075" cy="1265555"/>
            </a:xfrm>
            <a:custGeom>
              <a:avLst/>
              <a:gdLst/>
              <a:ahLst/>
              <a:cxnLst/>
              <a:rect l="l" t="t" r="r" b="b"/>
              <a:pathLst>
                <a:path w="473075" h="1265554">
                  <a:moveTo>
                    <a:pt x="166673" y="0"/>
                  </a:moveTo>
                  <a:lnTo>
                    <a:pt x="124693" y="6245"/>
                  </a:lnTo>
                  <a:lnTo>
                    <a:pt x="85024" y="14820"/>
                  </a:lnTo>
                  <a:lnTo>
                    <a:pt x="68258" y="33064"/>
                  </a:lnTo>
                  <a:lnTo>
                    <a:pt x="68641" y="41402"/>
                  </a:lnTo>
                  <a:lnTo>
                    <a:pt x="67460" y="44361"/>
                  </a:lnTo>
                  <a:lnTo>
                    <a:pt x="66902" y="47815"/>
                  </a:lnTo>
                  <a:lnTo>
                    <a:pt x="89304" y="322465"/>
                  </a:lnTo>
                  <a:lnTo>
                    <a:pt x="64825" y="350639"/>
                  </a:lnTo>
                  <a:lnTo>
                    <a:pt x="21558" y="411198"/>
                  </a:lnTo>
                  <a:lnTo>
                    <a:pt x="514" y="450037"/>
                  </a:lnTo>
                  <a:lnTo>
                    <a:pt x="0" y="456228"/>
                  </a:lnTo>
                  <a:lnTo>
                    <a:pt x="1135" y="462000"/>
                  </a:lnTo>
                  <a:lnTo>
                    <a:pt x="3656" y="467207"/>
                  </a:lnTo>
                  <a:lnTo>
                    <a:pt x="2690" y="473532"/>
                  </a:lnTo>
                  <a:lnTo>
                    <a:pt x="40541" y="524994"/>
                  </a:lnTo>
                  <a:lnTo>
                    <a:pt x="73209" y="562530"/>
                  </a:lnTo>
                  <a:lnTo>
                    <a:pt x="106946" y="599109"/>
                  </a:lnTo>
                  <a:lnTo>
                    <a:pt x="141755" y="634733"/>
                  </a:lnTo>
                  <a:lnTo>
                    <a:pt x="147051" y="638721"/>
                  </a:lnTo>
                  <a:lnTo>
                    <a:pt x="173429" y="786980"/>
                  </a:lnTo>
                  <a:lnTo>
                    <a:pt x="164755" y="788111"/>
                  </a:lnTo>
                  <a:lnTo>
                    <a:pt x="159777" y="791006"/>
                  </a:lnTo>
                  <a:lnTo>
                    <a:pt x="156081" y="794918"/>
                  </a:lnTo>
                  <a:lnTo>
                    <a:pt x="150328" y="800163"/>
                  </a:lnTo>
                  <a:lnTo>
                    <a:pt x="146708" y="807935"/>
                  </a:lnTo>
                  <a:lnTo>
                    <a:pt x="148270" y="817837"/>
                  </a:lnTo>
                  <a:lnTo>
                    <a:pt x="155998" y="865520"/>
                  </a:lnTo>
                  <a:lnTo>
                    <a:pt x="164218" y="913512"/>
                  </a:lnTo>
                  <a:lnTo>
                    <a:pt x="172746" y="961446"/>
                  </a:lnTo>
                  <a:lnTo>
                    <a:pt x="181457" y="1009345"/>
                  </a:lnTo>
                  <a:lnTo>
                    <a:pt x="190230" y="1057233"/>
                  </a:lnTo>
                  <a:lnTo>
                    <a:pt x="198941" y="1105131"/>
                  </a:lnTo>
                  <a:lnTo>
                    <a:pt x="207468" y="1153063"/>
                  </a:lnTo>
                  <a:lnTo>
                    <a:pt x="215774" y="1201579"/>
                  </a:lnTo>
                  <a:lnTo>
                    <a:pt x="223480" y="1249121"/>
                  </a:lnTo>
                  <a:lnTo>
                    <a:pt x="233321" y="1264114"/>
                  </a:lnTo>
                  <a:lnTo>
                    <a:pt x="249999" y="1265386"/>
                  </a:lnTo>
                  <a:lnTo>
                    <a:pt x="264908" y="1255357"/>
                  </a:lnTo>
                  <a:lnTo>
                    <a:pt x="269441" y="1236446"/>
                  </a:lnTo>
                  <a:lnTo>
                    <a:pt x="261202" y="1185673"/>
                  </a:lnTo>
                  <a:lnTo>
                    <a:pt x="252496" y="1134986"/>
                  </a:lnTo>
                  <a:lnTo>
                    <a:pt x="243467" y="1084360"/>
                  </a:lnTo>
                  <a:lnTo>
                    <a:pt x="234257" y="1033767"/>
                  </a:lnTo>
                  <a:lnTo>
                    <a:pt x="225010" y="983181"/>
                  </a:lnTo>
                  <a:lnTo>
                    <a:pt x="215868" y="932576"/>
                  </a:lnTo>
                  <a:lnTo>
                    <a:pt x="206975" y="881925"/>
                  </a:lnTo>
                  <a:lnTo>
                    <a:pt x="198474" y="831202"/>
                  </a:lnTo>
                  <a:lnTo>
                    <a:pt x="241940" y="824869"/>
                  </a:lnTo>
                  <a:lnTo>
                    <a:pt x="285262" y="817837"/>
                  </a:lnTo>
                  <a:lnTo>
                    <a:pt x="328465" y="810083"/>
                  </a:lnTo>
                  <a:lnTo>
                    <a:pt x="371575" y="801585"/>
                  </a:lnTo>
                  <a:lnTo>
                    <a:pt x="419285" y="801585"/>
                  </a:lnTo>
                  <a:lnTo>
                    <a:pt x="416362" y="780427"/>
                  </a:lnTo>
                  <a:lnTo>
                    <a:pt x="220495" y="780427"/>
                  </a:lnTo>
                  <a:lnTo>
                    <a:pt x="189812" y="607999"/>
                  </a:lnTo>
                  <a:lnTo>
                    <a:pt x="186519" y="599319"/>
                  </a:lnTo>
                  <a:lnTo>
                    <a:pt x="180879" y="593785"/>
                  </a:lnTo>
                  <a:lnTo>
                    <a:pt x="173766" y="591172"/>
                  </a:lnTo>
                  <a:lnTo>
                    <a:pt x="165822" y="591172"/>
                  </a:lnTo>
                  <a:lnTo>
                    <a:pt x="135250" y="559484"/>
                  </a:lnTo>
                  <a:lnTo>
                    <a:pt x="105505" y="527054"/>
                  </a:lnTo>
                  <a:lnTo>
                    <a:pt x="76591" y="493879"/>
                  </a:lnTo>
                  <a:lnTo>
                    <a:pt x="48512" y="459955"/>
                  </a:lnTo>
                  <a:lnTo>
                    <a:pt x="59077" y="441644"/>
                  </a:lnTo>
                  <a:lnTo>
                    <a:pt x="70313" y="423833"/>
                  </a:lnTo>
                  <a:lnTo>
                    <a:pt x="82218" y="406513"/>
                  </a:lnTo>
                  <a:lnTo>
                    <a:pt x="94791" y="389674"/>
                  </a:lnTo>
                  <a:lnTo>
                    <a:pt x="142457" y="389674"/>
                  </a:lnTo>
                  <a:lnTo>
                    <a:pt x="115276" y="56667"/>
                  </a:lnTo>
                  <a:lnTo>
                    <a:pt x="122739" y="55021"/>
                  </a:lnTo>
                  <a:lnTo>
                    <a:pt x="130217" y="53465"/>
                  </a:lnTo>
                  <a:lnTo>
                    <a:pt x="137714" y="52011"/>
                  </a:lnTo>
                  <a:lnTo>
                    <a:pt x="145235" y="50673"/>
                  </a:lnTo>
                  <a:lnTo>
                    <a:pt x="193242" y="50673"/>
                  </a:lnTo>
                  <a:lnTo>
                    <a:pt x="187994" y="18850"/>
                  </a:lnTo>
                  <a:lnTo>
                    <a:pt x="187793" y="17716"/>
                  </a:lnTo>
                  <a:lnTo>
                    <a:pt x="186066" y="6477"/>
                  </a:lnTo>
                  <a:lnTo>
                    <a:pt x="178623" y="1219"/>
                  </a:lnTo>
                  <a:lnTo>
                    <a:pt x="170203" y="546"/>
                  </a:lnTo>
                  <a:lnTo>
                    <a:pt x="168476" y="190"/>
                  </a:lnTo>
                  <a:lnTo>
                    <a:pt x="166673" y="0"/>
                  </a:lnTo>
                  <a:close/>
                </a:path>
                <a:path w="473075" h="1265554">
                  <a:moveTo>
                    <a:pt x="419285" y="801585"/>
                  </a:moveTo>
                  <a:lnTo>
                    <a:pt x="371575" y="801585"/>
                  </a:lnTo>
                  <a:lnTo>
                    <a:pt x="384878" y="897911"/>
                  </a:lnTo>
                  <a:lnTo>
                    <a:pt x="391571" y="946061"/>
                  </a:lnTo>
                  <a:lnTo>
                    <a:pt x="398337" y="994200"/>
                  </a:lnTo>
                  <a:lnTo>
                    <a:pt x="405208" y="1042325"/>
                  </a:lnTo>
                  <a:lnTo>
                    <a:pt x="412219" y="1090432"/>
                  </a:lnTo>
                  <a:lnTo>
                    <a:pt x="419403" y="1138520"/>
                  </a:lnTo>
                  <a:lnTo>
                    <a:pt x="426794" y="1186586"/>
                  </a:lnTo>
                  <a:lnTo>
                    <a:pt x="453309" y="1202851"/>
                  </a:lnTo>
                  <a:lnTo>
                    <a:pt x="468221" y="1192822"/>
                  </a:lnTo>
                  <a:lnTo>
                    <a:pt x="472755" y="1173911"/>
                  </a:lnTo>
                  <a:lnTo>
                    <a:pt x="465055" y="1123783"/>
                  </a:lnTo>
                  <a:lnTo>
                    <a:pt x="457577" y="1073631"/>
                  </a:lnTo>
                  <a:lnTo>
                    <a:pt x="450283" y="1023458"/>
                  </a:lnTo>
                  <a:lnTo>
                    <a:pt x="443136" y="973267"/>
                  </a:lnTo>
                  <a:lnTo>
                    <a:pt x="436097" y="923061"/>
                  </a:lnTo>
                  <a:lnTo>
                    <a:pt x="429129" y="872842"/>
                  </a:lnTo>
                  <a:lnTo>
                    <a:pt x="419285" y="801585"/>
                  </a:lnTo>
                  <a:close/>
                </a:path>
                <a:path w="473075" h="1265554">
                  <a:moveTo>
                    <a:pt x="427658" y="276758"/>
                  </a:moveTo>
                  <a:lnTo>
                    <a:pt x="337208" y="276758"/>
                  </a:lnTo>
                  <a:lnTo>
                    <a:pt x="377531" y="281165"/>
                  </a:lnTo>
                  <a:lnTo>
                    <a:pt x="364635" y="329671"/>
                  </a:lnTo>
                  <a:lnTo>
                    <a:pt x="350763" y="377915"/>
                  </a:lnTo>
                  <a:lnTo>
                    <a:pt x="336467" y="426045"/>
                  </a:lnTo>
                  <a:lnTo>
                    <a:pt x="322191" y="474595"/>
                  </a:lnTo>
                  <a:lnTo>
                    <a:pt x="308811" y="522550"/>
                  </a:lnTo>
                  <a:lnTo>
                    <a:pt x="296556" y="571220"/>
                  </a:lnTo>
                  <a:lnTo>
                    <a:pt x="295616" y="575246"/>
                  </a:lnTo>
                  <a:lnTo>
                    <a:pt x="295692" y="578916"/>
                  </a:lnTo>
                  <a:lnTo>
                    <a:pt x="296441" y="582256"/>
                  </a:lnTo>
                  <a:lnTo>
                    <a:pt x="296556" y="583895"/>
                  </a:lnTo>
                  <a:lnTo>
                    <a:pt x="304495" y="628420"/>
                  </a:lnTo>
                  <a:lnTo>
                    <a:pt x="313096" y="672780"/>
                  </a:lnTo>
                  <a:lnTo>
                    <a:pt x="321818" y="717110"/>
                  </a:lnTo>
                  <a:lnTo>
                    <a:pt x="330122" y="761542"/>
                  </a:lnTo>
                  <a:lnTo>
                    <a:pt x="302788" y="766729"/>
                  </a:lnTo>
                  <a:lnTo>
                    <a:pt x="275413" y="771604"/>
                  </a:lnTo>
                  <a:lnTo>
                    <a:pt x="247986" y="776169"/>
                  </a:lnTo>
                  <a:lnTo>
                    <a:pt x="220495" y="780427"/>
                  </a:lnTo>
                  <a:lnTo>
                    <a:pt x="416362" y="780427"/>
                  </a:lnTo>
                  <a:lnTo>
                    <a:pt x="413789" y="761834"/>
                  </a:lnTo>
                  <a:lnTo>
                    <a:pt x="407236" y="756627"/>
                  </a:lnTo>
                  <a:lnTo>
                    <a:pt x="399527" y="755472"/>
                  </a:lnTo>
                  <a:lnTo>
                    <a:pt x="395037" y="752005"/>
                  </a:lnTo>
                  <a:lnTo>
                    <a:pt x="376642" y="752005"/>
                  </a:lnTo>
                  <a:lnTo>
                    <a:pt x="368610" y="708608"/>
                  </a:lnTo>
                  <a:lnTo>
                    <a:pt x="360140" y="665318"/>
                  </a:lnTo>
                  <a:lnTo>
                    <a:pt x="351719" y="622013"/>
                  </a:lnTo>
                  <a:lnTo>
                    <a:pt x="343838" y="578573"/>
                  </a:lnTo>
                  <a:lnTo>
                    <a:pt x="357224" y="526409"/>
                  </a:lnTo>
                  <a:lnTo>
                    <a:pt x="372035" y="474208"/>
                  </a:lnTo>
                  <a:lnTo>
                    <a:pt x="387238" y="422946"/>
                  </a:lnTo>
                  <a:lnTo>
                    <a:pt x="402492" y="371279"/>
                  </a:lnTo>
                  <a:lnTo>
                    <a:pt x="416994" y="319411"/>
                  </a:lnTo>
                  <a:lnTo>
                    <a:pt x="427658" y="276758"/>
                  </a:lnTo>
                  <a:close/>
                </a:path>
                <a:path w="473075" h="1265554">
                  <a:moveTo>
                    <a:pt x="387869" y="749630"/>
                  </a:moveTo>
                  <a:lnTo>
                    <a:pt x="378890" y="751560"/>
                  </a:lnTo>
                  <a:lnTo>
                    <a:pt x="377759" y="751763"/>
                  </a:lnTo>
                  <a:lnTo>
                    <a:pt x="376642" y="752005"/>
                  </a:lnTo>
                  <a:lnTo>
                    <a:pt x="395037" y="752005"/>
                  </a:lnTo>
                  <a:lnTo>
                    <a:pt x="394511" y="751598"/>
                  </a:lnTo>
                  <a:lnTo>
                    <a:pt x="387869" y="749630"/>
                  </a:lnTo>
                  <a:close/>
                </a:path>
                <a:path w="473075" h="1265554">
                  <a:moveTo>
                    <a:pt x="173708" y="591151"/>
                  </a:moveTo>
                  <a:lnTo>
                    <a:pt x="165822" y="591172"/>
                  </a:lnTo>
                  <a:lnTo>
                    <a:pt x="173766" y="591172"/>
                  </a:lnTo>
                  <a:close/>
                </a:path>
                <a:path w="473075" h="1265554">
                  <a:moveTo>
                    <a:pt x="142457" y="389674"/>
                  </a:moveTo>
                  <a:lnTo>
                    <a:pt x="94791" y="389674"/>
                  </a:lnTo>
                  <a:lnTo>
                    <a:pt x="99617" y="448767"/>
                  </a:lnTo>
                  <a:lnTo>
                    <a:pt x="108461" y="465885"/>
                  </a:lnTo>
                  <a:lnTo>
                    <a:pt x="125315" y="471641"/>
                  </a:lnTo>
                  <a:lnTo>
                    <a:pt x="141236" y="465960"/>
                  </a:lnTo>
                  <a:lnTo>
                    <a:pt x="147280" y="448767"/>
                  </a:lnTo>
                  <a:lnTo>
                    <a:pt x="142457" y="389674"/>
                  </a:lnTo>
                  <a:close/>
                </a:path>
                <a:path w="473075" h="1265554">
                  <a:moveTo>
                    <a:pt x="430085" y="266496"/>
                  </a:moveTo>
                  <a:lnTo>
                    <a:pt x="232129" y="266496"/>
                  </a:lnTo>
                  <a:lnTo>
                    <a:pt x="290155" y="272173"/>
                  </a:lnTo>
                  <a:lnTo>
                    <a:pt x="286979" y="287665"/>
                  </a:lnTo>
                  <a:lnTo>
                    <a:pt x="282787" y="302961"/>
                  </a:lnTo>
                  <a:lnTo>
                    <a:pt x="278269" y="318186"/>
                  </a:lnTo>
                  <a:lnTo>
                    <a:pt x="274115" y="333463"/>
                  </a:lnTo>
                  <a:lnTo>
                    <a:pt x="277196" y="352208"/>
                  </a:lnTo>
                  <a:lnTo>
                    <a:pt x="291628" y="362161"/>
                  </a:lnTo>
                  <a:lnTo>
                    <a:pt x="308794" y="360933"/>
                  </a:lnTo>
                  <a:lnTo>
                    <a:pt x="320076" y="346138"/>
                  </a:lnTo>
                  <a:lnTo>
                    <a:pt x="324642" y="328725"/>
                  </a:lnTo>
                  <a:lnTo>
                    <a:pt x="329385" y="311515"/>
                  </a:lnTo>
                  <a:lnTo>
                    <a:pt x="333756" y="294271"/>
                  </a:lnTo>
                  <a:lnTo>
                    <a:pt x="337208" y="276758"/>
                  </a:lnTo>
                  <a:lnTo>
                    <a:pt x="427658" y="276758"/>
                  </a:lnTo>
                  <a:lnTo>
                    <a:pt x="430058" y="267157"/>
                  </a:lnTo>
                  <a:lnTo>
                    <a:pt x="430085" y="266496"/>
                  </a:lnTo>
                  <a:close/>
                </a:path>
                <a:path w="473075" h="1265554">
                  <a:moveTo>
                    <a:pt x="193242" y="50673"/>
                  </a:moveTo>
                  <a:lnTo>
                    <a:pt x="145235" y="50673"/>
                  </a:lnTo>
                  <a:lnTo>
                    <a:pt x="154476" y="104630"/>
                  </a:lnTo>
                  <a:lnTo>
                    <a:pt x="164316" y="158484"/>
                  </a:lnTo>
                  <a:lnTo>
                    <a:pt x="174332" y="212309"/>
                  </a:lnTo>
                  <a:lnTo>
                    <a:pt x="184267" y="267157"/>
                  </a:lnTo>
                  <a:lnTo>
                    <a:pt x="193203" y="320167"/>
                  </a:lnTo>
                  <a:lnTo>
                    <a:pt x="203096" y="335154"/>
                  </a:lnTo>
                  <a:lnTo>
                    <a:pt x="219794" y="336427"/>
                  </a:lnTo>
                  <a:lnTo>
                    <a:pt x="234687" y="326401"/>
                  </a:lnTo>
                  <a:lnTo>
                    <a:pt x="239164" y="307492"/>
                  </a:lnTo>
                  <a:lnTo>
                    <a:pt x="237477" y="297225"/>
                  </a:lnTo>
                  <a:lnTo>
                    <a:pt x="235718" y="286975"/>
                  </a:lnTo>
                  <a:lnTo>
                    <a:pt x="232129" y="266496"/>
                  </a:lnTo>
                  <a:lnTo>
                    <a:pt x="430085" y="266496"/>
                  </a:lnTo>
                  <a:lnTo>
                    <a:pt x="361263" y="231507"/>
                  </a:lnTo>
                  <a:lnTo>
                    <a:pt x="223569" y="217944"/>
                  </a:lnTo>
                  <a:lnTo>
                    <a:pt x="205222" y="119246"/>
                  </a:lnTo>
                  <a:lnTo>
                    <a:pt x="196399" y="69840"/>
                  </a:lnTo>
                  <a:lnTo>
                    <a:pt x="193242" y="5067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9477" y="1903183"/>
              <a:ext cx="1977389" cy="831215"/>
            </a:xfrm>
            <a:custGeom>
              <a:avLst/>
              <a:gdLst/>
              <a:ahLst/>
              <a:cxnLst/>
              <a:rect l="l" t="t" r="r" b="b"/>
              <a:pathLst>
                <a:path w="1977390" h="831214">
                  <a:moveTo>
                    <a:pt x="294551" y="135978"/>
                  </a:moveTo>
                  <a:lnTo>
                    <a:pt x="283197" y="96558"/>
                  </a:lnTo>
                  <a:lnTo>
                    <a:pt x="262674" y="43307"/>
                  </a:lnTo>
                  <a:lnTo>
                    <a:pt x="232968" y="3340"/>
                  </a:lnTo>
                  <a:lnTo>
                    <a:pt x="218173" y="0"/>
                  </a:lnTo>
                  <a:lnTo>
                    <a:pt x="203301" y="2019"/>
                  </a:lnTo>
                  <a:lnTo>
                    <a:pt x="188645" y="7010"/>
                  </a:lnTo>
                  <a:lnTo>
                    <a:pt x="174523" y="12573"/>
                  </a:lnTo>
                  <a:lnTo>
                    <a:pt x="81610" y="46736"/>
                  </a:lnTo>
                  <a:lnTo>
                    <a:pt x="67475" y="59842"/>
                  </a:lnTo>
                  <a:lnTo>
                    <a:pt x="66408" y="77647"/>
                  </a:lnTo>
                  <a:lnTo>
                    <a:pt x="76098" y="91478"/>
                  </a:lnTo>
                  <a:lnTo>
                    <a:pt x="94284" y="92697"/>
                  </a:lnTo>
                  <a:lnTo>
                    <a:pt x="157530" y="69443"/>
                  </a:lnTo>
                  <a:lnTo>
                    <a:pt x="175082" y="61290"/>
                  </a:lnTo>
                  <a:lnTo>
                    <a:pt x="147802" y="104089"/>
                  </a:lnTo>
                  <a:lnTo>
                    <a:pt x="120040" y="146545"/>
                  </a:lnTo>
                  <a:lnTo>
                    <a:pt x="91770" y="188658"/>
                  </a:lnTo>
                  <a:lnTo>
                    <a:pt x="62979" y="230416"/>
                  </a:lnTo>
                  <a:lnTo>
                    <a:pt x="33655" y="271830"/>
                  </a:lnTo>
                  <a:lnTo>
                    <a:pt x="3797" y="312877"/>
                  </a:lnTo>
                  <a:lnTo>
                    <a:pt x="0" y="330504"/>
                  </a:lnTo>
                  <a:lnTo>
                    <a:pt x="10769" y="343357"/>
                  </a:lnTo>
                  <a:lnTo>
                    <a:pt x="28346" y="346976"/>
                  </a:lnTo>
                  <a:lnTo>
                    <a:pt x="44958" y="336943"/>
                  </a:lnTo>
                  <a:lnTo>
                    <a:pt x="76212" y="293966"/>
                  </a:lnTo>
                  <a:lnTo>
                    <a:pt x="106870" y="250596"/>
                  </a:lnTo>
                  <a:lnTo>
                    <a:pt x="136944" y="206832"/>
                  </a:lnTo>
                  <a:lnTo>
                    <a:pt x="166446" y="162687"/>
                  </a:lnTo>
                  <a:lnTo>
                    <a:pt x="195402" y="118173"/>
                  </a:lnTo>
                  <a:lnTo>
                    <a:pt x="223812" y="73266"/>
                  </a:lnTo>
                  <a:lnTo>
                    <a:pt x="229908" y="88265"/>
                  </a:lnTo>
                  <a:lnTo>
                    <a:pt x="235343" y="103136"/>
                  </a:lnTo>
                  <a:lnTo>
                    <a:pt x="240207" y="118173"/>
                  </a:lnTo>
                  <a:lnTo>
                    <a:pt x="244589" y="133350"/>
                  </a:lnTo>
                  <a:lnTo>
                    <a:pt x="248589" y="148653"/>
                  </a:lnTo>
                  <a:lnTo>
                    <a:pt x="259943" y="163423"/>
                  </a:lnTo>
                  <a:lnTo>
                    <a:pt x="277139" y="164655"/>
                  </a:lnTo>
                  <a:lnTo>
                    <a:pt x="291553" y="154724"/>
                  </a:lnTo>
                  <a:lnTo>
                    <a:pt x="294551" y="135978"/>
                  </a:lnTo>
                  <a:close/>
                </a:path>
                <a:path w="1977390" h="831214">
                  <a:moveTo>
                    <a:pt x="1977212" y="575297"/>
                  </a:moveTo>
                  <a:lnTo>
                    <a:pt x="1971459" y="529742"/>
                  </a:lnTo>
                  <a:lnTo>
                    <a:pt x="1952726" y="485063"/>
                  </a:lnTo>
                  <a:lnTo>
                    <a:pt x="1923364" y="447217"/>
                  </a:lnTo>
                  <a:lnTo>
                    <a:pt x="1887537" y="420331"/>
                  </a:lnTo>
                  <a:lnTo>
                    <a:pt x="1846808" y="403326"/>
                  </a:lnTo>
                  <a:lnTo>
                    <a:pt x="1802726" y="395122"/>
                  </a:lnTo>
                  <a:lnTo>
                    <a:pt x="1756879" y="394614"/>
                  </a:lnTo>
                  <a:lnTo>
                    <a:pt x="1710817" y="400748"/>
                  </a:lnTo>
                  <a:lnTo>
                    <a:pt x="1666113" y="412407"/>
                  </a:lnTo>
                  <a:lnTo>
                    <a:pt x="1624215" y="428790"/>
                  </a:lnTo>
                  <a:lnTo>
                    <a:pt x="1584629" y="450227"/>
                  </a:lnTo>
                  <a:lnTo>
                    <a:pt x="1548511" y="476554"/>
                  </a:lnTo>
                  <a:lnTo>
                    <a:pt x="1516989" y="507631"/>
                  </a:lnTo>
                  <a:lnTo>
                    <a:pt x="1491221" y="543318"/>
                  </a:lnTo>
                  <a:lnTo>
                    <a:pt x="1472361" y="583463"/>
                  </a:lnTo>
                  <a:lnTo>
                    <a:pt x="1461566" y="627913"/>
                  </a:lnTo>
                  <a:lnTo>
                    <a:pt x="1461071" y="674839"/>
                  </a:lnTo>
                  <a:lnTo>
                    <a:pt x="1471879" y="719391"/>
                  </a:lnTo>
                  <a:lnTo>
                    <a:pt x="1492910" y="759409"/>
                  </a:lnTo>
                  <a:lnTo>
                    <a:pt x="1523060" y="792734"/>
                  </a:lnTo>
                  <a:lnTo>
                    <a:pt x="1561261" y="817206"/>
                  </a:lnTo>
                  <a:lnTo>
                    <a:pt x="1606410" y="830643"/>
                  </a:lnTo>
                  <a:lnTo>
                    <a:pt x="1625307" y="825995"/>
                  </a:lnTo>
                  <a:lnTo>
                    <a:pt x="1635353" y="811047"/>
                  </a:lnTo>
                  <a:lnTo>
                    <a:pt x="1634096" y="794410"/>
                  </a:lnTo>
                  <a:lnTo>
                    <a:pt x="1619084" y="784682"/>
                  </a:lnTo>
                  <a:lnTo>
                    <a:pt x="1576438" y="770826"/>
                  </a:lnTo>
                  <a:lnTo>
                    <a:pt x="1542796" y="745058"/>
                  </a:lnTo>
                  <a:lnTo>
                    <a:pt x="1519580" y="710107"/>
                  </a:lnTo>
                  <a:lnTo>
                    <a:pt x="1508264" y="668756"/>
                  </a:lnTo>
                  <a:lnTo>
                    <a:pt x="1510309" y="623722"/>
                  </a:lnTo>
                  <a:lnTo>
                    <a:pt x="1525104" y="580186"/>
                  </a:lnTo>
                  <a:lnTo>
                    <a:pt x="1549615" y="542251"/>
                  </a:lnTo>
                  <a:lnTo>
                    <a:pt x="1581797" y="510197"/>
                  </a:lnTo>
                  <a:lnTo>
                    <a:pt x="1619554" y="484251"/>
                  </a:lnTo>
                  <a:lnTo>
                    <a:pt x="1660829" y="464680"/>
                  </a:lnTo>
                  <a:lnTo>
                    <a:pt x="1703895" y="450684"/>
                  </a:lnTo>
                  <a:lnTo>
                    <a:pt x="1749463" y="441960"/>
                  </a:lnTo>
                  <a:lnTo>
                    <a:pt x="1795310" y="440982"/>
                  </a:lnTo>
                  <a:lnTo>
                    <a:pt x="1839277" y="450189"/>
                  </a:lnTo>
                  <a:lnTo>
                    <a:pt x="1879168" y="472020"/>
                  </a:lnTo>
                  <a:lnTo>
                    <a:pt x="1909254" y="504786"/>
                  </a:lnTo>
                  <a:lnTo>
                    <a:pt x="1925510" y="542937"/>
                  </a:lnTo>
                  <a:lnTo>
                    <a:pt x="1928660" y="583514"/>
                  </a:lnTo>
                  <a:lnTo>
                    <a:pt x="1919439" y="623531"/>
                  </a:lnTo>
                  <a:lnTo>
                    <a:pt x="1898561" y="659968"/>
                  </a:lnTo>
                  <a:lnTo>
                    <a:pt x="1866760" y="689864"/>
                  </a:lnTo>
                  <a:lnTo>
                    <a:pt x="1856384" y="706081"/>
                  </a:lnTo>
                  <a:lnTo>
                    <a:pt x="1859902" y="723519"/>
                  </a:lnTo>
                  <a:lnTo>
                    <a:pt x="1872856" y="734428"/>
                  </a:lnTo>
                  <a:lnTo>
                    <a:pt x="1890826" y="731024"/>
                  </a:lnTo>
                  <a:lnTo>
                    <a:pt x="1926780" y="699617"/>
                  </a:lnTo>
                  <a:lnTo>
                    <a:pt x="1953844" y="662000"/>
                  </a:lnTo>
                  <a:lnTo>
                    <a:pt x="1971001" y="619975"/>
                  </a:lnTo>
                  <a:lnTo>
                    <a:pt x="1977212" y="5752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3320" y="2023716"/>
              <a:ext cx="215013" cy="1894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4318" y="1903022"/>
              <a:ext cx="246572" cy="2441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0217" y="3061106"/>
              <a:ext cx="269240" cy="287020"/>
            </a:xfrm>
            <a:custGeom>
              <a:avLst/>
              <a:gdLst/>
              <a:ahLst/>
              <a:cxnLst/>
              <a:rect l="l" t="t" r="r" b="b"/>
              <a:pathLst>
                <a:path w="269239" h="287020">
                  <a:moveTo>
                    <a:pt x="228473" y="0"/>
                  </a:moveTo>
                  <a:lnTo>
                    <a:pt x="194208" y="18808"/>
                  </a:lnTo>
                  <a:lnTo>
                    <a:pt x="159572" y="64762"/>
                  </a:lnTo>
                  <a:lnTo>
                    <a:pt x="137680" y="117982"/>
                  </a:lnTo>
                  <a:lnTo>
                    <a:pt x="131431" y="101362"/>
                  </a:lnTo>
                  <a:lnTo>
                    <a:pt x="91236" y="64122"/>
                  </a:lnTo>
                  <a:lnTo>
                    <a:pt x="53212" y="45159"/>
                  </a:lnTo>
                  <a:lnTo>
                    <a:pt x="40043" y="43357"/>
                  </a:lnTo>
                  <a:lnTo>
                    <a:pt x="33337" y="43357"/>
                  </a:lnTo>
                  <a:lnTo>
                    <a:pt x="4886" y="68999"/>
                  </a:lnTo>
                  <a:lnTo>
                    <a:pt x="0" y="95631"/>
                  </a:lnTo>
                  <a:lnTo>
                    <a:pt x="1822" y="122547"/>
                  </a:lnTo>
                  <a:lnTo>
                    <a:pt x="19931" y="173156"/>
                  </a:lnTo>
                  <a:lnTo>
                    <a:pt x="51399" y="210929"/>
                  </a:lnTo>
                  <a:lnTo>
                    <a:pt x="87611" y="237424"/>
                  </a:lnTo>
                  <a:lnTo>
                    <a:pt x="164630" y="284619"/>
                  </a:lnTo>
                  <a:lnTo>
                    <a:pt x="168529" y="286842"/>
                  </a:lnTo>
                  <a:lnTo>
                    <a:pt x="174472" y="286664"/>
                  </a:lnTo>
                  <a:lnTo>
                    <a:pt x="179171" y="285788"/>
                  </a:lnTo>
                  <a:lnTo>
                    <a:pt x="182664" y="279336"/>
                  </a:lnTo>
                  <a:lnTo>
                    <a:pt x="179184" y="276059"/>
                  </a:lnTo>
                  <a:lnTo>
                    <a:pt x="170192" y="275386"/>
                  </a:lnTo>
                  <a:lnTo>
                    <a:pt x="190007" y="250482"/>
                  </a:lnTo>
                  <a:lnTo>
                    <a:pt x="227003" y="198805"/>
                  </a:lnTo>
                  <a:lnTo>
                    <a:pt x="255653" y="142097"/>
                  </a:lnTo>
                  <a:lnTo>
                    <a:pt x="269153" y="80214"/>
                  </a:lnTo>
                  <a:lnTo>
                    <a:pt x="267944" y="48653"/>
                  </a:lnTo>
                  <a:lnTo>
                    <a:pt x="263713" y="31571"/>
                  </a:lnTo>
                  <a:lnTo>
                    <a:pt x="255720" y="15954"/>
                  </a:lnTo>
                  <a:lnTo>
                    <a:pt x="244041" y="4523"/>
                  </a:lnTo>
                  <a:lnTo>
                    <a:pt x="228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9877" y="2141803"/>
              <a:ext cx="388620" cy="1653539"/>
            </a:xfrm>
            <a:custGeom>
              <a:avLst/>
              <a:gdLst/>
              <a:ahLst/>
              <a:cxnLst/>
              <a:rect l="l" t="t" r="r" b="b"/>
              <a:pathLst>
                <a:path w="388620" h="1653539">
                  <a:moveTo>
                    <a:pt x="186740" y="507682"/>
                  </a:moveTo>
                  <a:lnTo>
                    <a:pt x="180987" y="491299"/>
                  </a:lnTo>
                  <a:lnTo>
                    <a:pt x="163728" y="483844"/>
                  </a:lnTo>
                  <a:lnTo>
                    <a:pt x="146456" y="491299"/>
                  </a:lnTo>
                  <a:lnTo>
                    <a:pt x="140690" y="507682"/>
                  </a:lnTo>
                  <a:lnTo>
                    <a:pt x="146443" y="524065"/>
                  </a:lnTo>
                  <a:lnTo>
                    <a:pt x="163728" y="531507"/>
                  </a:lnTo>
                  <a:lnTo>
                    <a:pt x="180975" y="524065"/>
                  </a:lnTo>
                  <a:lnTo>
                    <a:pt x="186740" y="507682"/>
                  </a:lnTo>
                  <a:close/>
                </a:path>
                <a:path w="388620" h="1653539">
                  <a:moveTo>
                    <a:pt x="190550" y="682929"/>
                  </a:moveTo>
                  <a:lnTo>
                    <a:pt x="184810" y="666546"/>
                  </a:lnTo>
                  <a:lnTo>
                    <a:pt x="167538" y="659091"/>
                  </a:lnTo>
                  <a:lnTo>
                    <a:pt x="150266" y="666546"/>
                  </a:lnTo>
                  <a:lnTo>
                    <a:pt x="144500" y="682929"/>
                  </a:lnTo>
                  <a:lnTo>
                    <a:pt x="150253" y="699312"/>
                  </a:lnTo>
                  <a:lnTo>
                    <a:pt x="167538" y="706755"/>
                  </a:lnTo>
                  <a:lnTo>
                    <a:pt x="184797" y="699312"/>
                  </a:lnTo>
                  <a:lnTo>
                    <a:pt x="190550" y="682929"/>
                  </a:lnTo>
                  <a:close/>
                </a:path>
                <a:path w="388620" h="1653539">
                  <a:moveTo>
                    <a:pt x="190550" y="237197"/>
                  </a:moveTo>
                  <a:lnTo>
                    <a:pt x="184810" y="220814"/>
                  </a:lnTo>
                  <a:lnTo>
                    <a:pt x="167538" y="213360"/>
                  </a:lnTo>
                  <a:lnTo>
                    <a:pt x="150266" y="220814"/>
                  </a:lnTo>
                  <a:lnTo>
                    <a:pt x="144500" y="237197"/>
                  </a:lnTo>
                  <a:lnTo>
                    <a:pt x="150253" y="253580"/>
                  </a:lnTo>
                  <a:lnTo>
                    <a:pt x="167538" y="261023"/>
                  </a:lnTo>
                  <a:lnTo>
                    <a:pt x="184797" y="253580"/>
                  </a:lnTo>
                  <a:lnTo>
                    <a:pt x="190550" y="237197"/>
                  </a:lnTo>
                  <a:close/>
                </a:path>
                <a:path w="388620" h="1653539">
                  <a:moveTo>
                    <a:pt x="201980" y="23837"/>
                  </a:moveTo>
                  <a:lnTo>
                    <a:pt x="196240" y="7454"/>
                  </a:lnTo>
                  <a:lnTo>
                    <a:pt x="178968" y="0"/>
                  </a:lnTo>
                  <a:lnTo>
                    <a:pt x="161696" y="7454"/>
                  </a:lnTo>
                  <a:lnTo>
                    <a:pt x="155930" y="23837"/>
                  </a:lnTo>
                  <a:lnTo>
                    <a:pt x="161683" y="40220"/>
                  </a:lnTo>
                  <a:lnTo>
                    <a:pt x="178968" y="47663"/>
                  </a:lnTo>
                  <a:lnTo>
                    <a:pt x="196227" y="40220"/>
                  </a:lnTo>
                  <a:lnTo>
                    <a:pt x="201980" y="23837"/>
                  </a:lnTo>
                  <a:close/>
                </a:path>
                <a:path w="388620" h="1653539">
                  <a:moveTo>
                    <a:pt x="266776" y="1357160"/>
                  </a:moveTo>
                  <a:lnTo>
                    <a:pt x="253288" y="1357083"/>
                  </a:lnTo>
                  <a:lnTo>
                    <a:pt x="219405" y="1357160"/>
                  </a:lnTo>
                  <a:lnTo>
                    <a:pt x="266776" y="1357160"/>
                  </a:lnTo>
                  <a:close/>
                </a:path>
                <a:path w="388620" h="1653539">
                  <a:moveTo>
                    <a:pt x="388493" y="1401381"/>
                  </a:moveTo>
                  <a:lnTo>
                    <a:pt x="383641" y="1394663"/>
                  </a:lnTo>
                  <a:lnTo>
                    <a:pt x="376796" y="1391310"/>
                  </a:lnTo>
                  <a:lnTo>
                    <a:pt x="377799" y="1380553"/>
                  </a:lnTo>
                  <a:lnTo>
                    <a:pt x="374510" y="1370177"/>
                  </a:lnTo>
                  <a:lnTo>
                    <a:pt x="366915" y="1362265"/>
                  </a:lnTo>
                  <a:lnTo>
                    <a:pt x="355015" y="1358836"/>
                  </a:lnTo>
                  <a:lnTo>
                    <a:pt x="341007" y="1358442"/>
                  </a:lnTo>
                  <a:lnTo>
                    <a:pt x="341007" y="1406194"/>
                  </a:lnTo>
                  <a:lnTo>
                    <a:pt x="340499" y="1407909"/>
                  </a:lnTo>
                  <a:lnTo>
                    <a:pt x="340156" y="1409687"/>
                  </a:lnTo>
                  <a:lnTo>
                    <a:pt x="332841" y="1500466"/>
                  </a:lnTo>
                  <a:lnTo>
                    <a:pt x="285534" y="1500606"/>
                  </a:lnTo>
                  <a:lnTo>
                    <a:pt x="143649" y="1499450"/>
                  </a:lnTo>
                  <a:lnTo>
                    <a:pt x="49072" y="1497406"/>
                  </a:lnTo>
                  <a:lnTo>
                    <a:pt x="48145" y="1453934"/>
                  </a:lnTo>
                  <a:lnTo>
                    <a:pt x="47764" y="1410436"/>
                  </a:lnTo>
                  <a:lnTo>
                    <a:pt x="96608" y="1407909"/>
                  </a:lnTo>
                  <a:lnTo>
                    <a:pt x="145465" y="1406105"/>
                  </a:lnTo>
                  <a:lnTo>
                    <a:pt x="194335" y="1405039"/>
                  </a:lnTo>
                  <a:lnTo>
                    <a:pt x="270014" y="1404912"/>
                  </a:lnTo>
                  <a:lnTo>
                    <a:pt x="292087" y="1405077"/>
                  </a:lnTo>
                  <a:lnTo>
                    <a:pt x="341007" y="1406194"/>
                  </a:lnTo>
                  <a:lnTo>
                    <a:pt x="341007" y="1358442"/>
                  </a:lnTo>
                  <a:lnTo>
                    <a:pt x="321094" y="1357871"/>
                  </a:lnTo>
                  <a:lnTo>
                    <a:pt x="287185" y="1357299"/>
                  </a:lnTo>
                  <a:lnTo>
                    <a:pt x="219405" y="1357160"/>
                  </a:lnTo>
                  <a:lnTo>
                    <a:pt x="230784" y="1220482"/>
                  </a:lnTo>
                  <a:lnTo>
                    <a:pt x="230733" y="1218679"/>
                  </a:lnTo>
                  <a:lnTo>
                    <a:pt x="230517" y="1217002"/>
                  </a:lnTo>
                  <a:lnTo>
                    <a:pt x="261962" y="1186243"/>
                  </a:lnTo>
                  <a:lnTo>
                    <a:pt x="263410" y="1184478"/>
                  </a:lnTo>
                  <a:lnTo>
                    <a:pt x="292950" y="1148549"/>
                  </a:lnTo>
                  <a:lnTo>
                    <a:pt x="320446" y="1105954"/>
                  </a:lnTo>
                  <a:lnTo>
                    <a:pt x="341452" y="1060500"/>
                  </a:lnTo>
                  <a:lnTo>
                    <a:pt x="352945" y="1014234"/>
                  </a:lnTo>
                  <a:lnTo>
                    <a:pt x="351917" y="969187"/>
                  </a:lnTo>
                  <a:lnTo>
                    <a:pt x="345249" y="952398"/>
                  </a:lnTo>
                  <a:lnTo>
                    <a:pt x="335356" y="927404"/>
                  </a:lnTo>
                  <a:lnTo>
                    <a:pt x="314667" y="907465"/>
                  </a:lnTo>
                  <a:lnTo>
                    <a:pt x="303403" y="904582"/>
                  </a:lnTo>
                  <a:lnTo>
                    <a:pt x="303403" y="976617"/>
                  </a:lnTo>
                  <a:lnTo>
                    <a:pt x="302488" y="999604"/>
                  </a:lnTo>
                  <a:lnTo>
                    <a:pt x="294271" y="1038402"/>
                  </a:lnTo>
                  <a:lnTo>
                    <a:pt x="278206" y="1080604"/>
                  </a:lnTo>
                  <a:lnTo>
                    <a:pt x="255816" y="1118984"/>
                  </a:lnTo>
                  <a:lnTo>
                    <a:pt x="227901" y="1153591"/>
                  </a:lnTo>
                  <a:lnTo>
                    <a:pt x="195313" y="1184478"/>
                  </a:lnTo>
                  <a:lnTo>
                    <a:pt x="162115" y="1160500"/>
                  </a:lnTo>
                  <a:lnTo>
                    <a:pt x="130606" y="1134110"/>
                  </a:lnTo>
                  <a:lnTo>
                    <a:pt x="103035" y="1104138"/>
                  </a:lnTo>
                  <a:lnTo>
                    <a:pt x="81673" y="1069403"/>
                  </a:lnTo>
                  <a:lnTo>
                    <a:pt x="72567" y="1013625"/>
                  </a:lnTo>
                  <a:lnTo>
                    <a:pt x="84061" y="999566"/>
                  </a:lnTo>
                  <a:lnTo>
                    <a:pt x="126758" y="1027214"/>
                  </a:lnTo>
                  <a:lnTo>
                    <a:pt x="152793" y="1057948"/>
                  </a:lnTo>
                  <a:lnTo>
                    <a:pt x="164947" y="1073823"/>
                  </a:lnTo>
                  <a:lnTo>
                    <a:pt x="175996" y="1082738"/>
                  </a:lnTo>
                  <a:lnTo>
                    <a:pt x="188722" y="1084859"/>
                  </a:lnTo>
                  <a:lnTo>
                    <a:pt x="200456" y="1080046"/>
                  </a:lnTo>
                  <a:lnTo>
                    <a:pt x="208508" y="1068133"/>
                  </a:lnTo>
                  <a:lnTo>
                    <a:pt x="216293" y="1045616"/>
                  </a:lnTo>
                  <a:lnTo>
                    <a:pt x="224853" y="1023289"/>
                  </a:lnTo>
                  <a:lnTo>
                    <a:pt x="247650" y="981557"/>
                  </a:lnTo>
                  <a:lnTo>
                    <a:pt x="283108" y="952398"/>
                  </a:lnTo>
                  <a:lnTo>
                    <a:pt x="297764" y="960196"/>
                  </a:lnTo>
                  <a:lnTo>
                    <a:pt x="303403" y="976617"/>
                  </a:lnTo>
                  <a:lnTo>
                    <a:pt x="303403" y="904582"/>
                  </a:lnTo>
                  <a:lnTo>
                    <a:pt x="263588" y="906056"/>
                  </a:lnTo>
                  <a:lnTo>
                    <a:pt x="218465" y="939825"/>
                  </a:lnTo>
                  <a:lnTo>
                    <a:pt x="188341" y="988199"/>
                  </a:lnTo>
                  <a:lnTo>
                    <a:pt x="177076" y="1014818"/>
                  </a:lnTo>
                  <a:lnTo>
                    <a:pt x="162115" y="999566"/>
                  </a:lnTo>
                  <a:lnTo>
                    <a:pt x="146316" y="983449"/>
                  </a:lnTo>
                  <a:lnTo>
                    <a:pt x="111836" y="956056"/>
                  </a:lnTo>
                  <a:lnTo>
                    <a:pt x="77470" y="940625"/>
                  </a:lnTo>
                  <a:lnTo>
                    <a:pt x="47078" y="945095"/>
                  </a:lnTo>
                  <a:lnTo>
                    <a:pt x="24523" y="977430"/>
                  </a:lnTo>
                  <a:lnTo>
                    <a:pt x="17259" y="1022451"/>
                  </a:lnTo>
                  <a:lnTo>
                    <a:pt x="17208" y="1023289"/>
                  </a:lnTo>
                  <a:lnTo>
                    <a:pt x="25717" y="1066457"/>
                  </a:lnTo>
                  <a:lnTo>
                    <a:pt x="46609" y="1107173"/>
                  </a:lnTo>
                  <a:lnTo>
                    <a:pt x="76263" y="1144701"/>
                  </a:lnTo>
                  <a:lnTo>
                    <a:pt x="111099" y="1178534"/>
                  </a:lnTo>
                  <a:lnTo>
                    <a:pt x="147561" y="1208189"/>
                  </a:lnTo>
                  <a:lnTo>
                    <a:pt x="182054" y="1233157"/>
                  </a:lnTo>
                  <a:lnTo>
                    <a:pt x="171691" y="1357769"/>
                  </a:lnTo>
                  <a:lnTo>
                    <a:pt x="99212" y="1360030"/>
                  </a:lnTo>
                  <a:lnTo>
                    <a:pt x="24676" y="1364018"/>
                  </a:lnTo>
                  <a:lnTo>
                    <a:pt x="20980" y="1364919"/>
                  </a:lnTo>
                  <a:lnTo>
                    <a:pt x="13119" y="1366989"/>
                  </a:lnTo>
                  <a:lnTo>
                    <a:pt x="6413" y="1371460"/>
                  </a:lnTo>
                  <a:lnTo>
                    <a:pt x="1752" y="1378369"/>
                  </a:lnTo>
                  <a:lnTo>
                    <a:pt x="0" y="1387716"/>
                  </a:lnTo>
                  <a:lnTo>
                    <a:pt x="241" y="1441424"/>
                  </a:lnTo>
                  <a:lnTo>
                    <a:pt x="1308" y="1495082"/>
                  </a:lnTo>
                  <a:lnTo>
                    <a:pt x="3175" y="1548739"/>
                  </a:lnTo>
                  <a:lnTo>
                    <a:pt x="5867" y="1602359"/>
                  </a:lnTo>
                  <a:lnTo>
                    <a:pt x="31013" y="1625307"/>
                  </a:lnTo>
                  <a:lnTo>
                    <a:pt x="47078" y="1619605"/>
                  </a:lnTo>
                  <a:lnTo>
                    <a:pt x="53543" y="1602359"/>
                  </a:lnTo>
                  <a:lnTo>
                    <a:pt x="52743" y="1588046"/>
                  </a:lnTo>
                  <a:lnTo>
                    <a:pt x="52006" y="1573733"/>
                  </a:lnTo>
                  <a:lnTo>
                    <a:pt x="51346" y="1559433"/>
                  </a:lnTo>
                  <a:lnTo>
                    <a:pt x="50736" y="1545107"/>
                  </a:lnTo>
                  <a:lnTo>
                    <a:pt x="106375" y="1546415"/>
                  </a:lnTo>
                  <a:lnTo>
                    <a:pt x="273329" y="1548231"/>
                  </a:lnTo>
                  <a:lnTo>
                    <a:pt x="328993" y="1548180"/>
                  </a:lnTo>
                  <a:lnTo>
                    <a:pt x="322351" y="1630464"/>
                  </a:lnTo>
                  <a:lnTo>
                    <a:pt x="328409" y="1647647"/>
                  </a:lnTo>
                  <a:lnTo>
                    <a:pt x="370027" y="1630464"/>
                  </a:lnTo>
                  <a:lnTo>
                    <a:pt x="376656" y="1548130"/>
                  </a:lnTo>
                  <a:lnTo>
                    <a:pt x="376897" y="1545107"/>
                  </a:lnTo>
                  <a:lnTo>
                    <a:pt x="380492" y="1500606"/>
                  </a:lnTo>
                  <a:lnTo>
                    <a:pt x="388226" y="1404696"/>
                  </a:lnTo>
                  <a:lnTo>
                    <a:pt x="388493" y="14013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65945" y="1733849"/>
              <a:ext cx="228600" cy="358775"/>
            </a:xfrm>
            <a:custGeom>
              <a:avLst/>
              <a:gdLst/>
              <a:ahLst/>
              <a:cxnLst/>
              <a:rect l="l" t="t" r="r" b="b"/>
              <a:pathLst>
                <a:path w="228600" h="358775">
                  <a:moveTo>
                    <a:pt x="16483" y="0"/>
                  </a:moveTo>
                  <a:lnTo>
                    <a:pt x="3528" y="10890"/>
                  </a:lnTo>
                  <a:lnTo>
                    <a:pt x="0" y="28337"/>
                  </a:lnTo>
                  <a:lnTo>
                    <a:pt x="10355" y="44582"/>
                  </a:lnTo>
                  <a:lnTo>
                    <a:pt x="49321" y="80788"/>
                  </a:lnTo>
                  <a:lnTo>
                    <a:pt x="75952" y="124096"/>
                  </a:lnTo>
                  <a:lnTo>
                    <a:pt x="92764" y="172481"/>
                  </a:lnTo>
                  <a:lnTo>
                    <a:pt x="102271" y="223918"/>
                  </a:lnTo>
                  <a:lnTo>
                    <a:pt x="106990" y="276382"/>
                  </a:lnTo>
                  <a:lnTo>
                    <a:pt x="64177" y="226599"/>
                  </a:lnTo>
                  <a:lnTo>
                    <a:pt x="49725" y="210152"/>
                  </a:lnTo>
                  <a:lnTo>
                    <a:pt x="33007" y="202490"/>
                  </a:lnTo>
                  <a:lnTo>
                    <a:pt x="17621" y="209790"/>
                  </a:lnTo>
                  <a:lnTo>
                    <a:pt x="9858" y="225700"/>
                  </a:lnTo>
                  <a:lnTo>
                    <a:pt x="16007" y="243870"/>
                  </a:lnTo>
                  <a:lnTo>
                    <a:pt x="39174" y="270255"/>
                  </a:lnTo>
                  <a:lnTo>
                    <a:pt x="62121" y="296829"/>
                  </a:lnTo>
                  <a:lnTo>
                    <a:pt x="84848" y="323595"/>
                  </a:lnTo>
                  <a:lnTo>
                    <a:pt x="107358" y="350550"/>
                  </a:lnTo>
                  <a:lnTo>
                    <a:pt x="115098" y="356791"/>
                  </a:lnTo>
                  <a:lnTo>
                    <a:pt x="123360" y="358553"/>
                  </a:lnTo>
                  <a:lnTo>
                    <a:pt x="131393" y="356603"/>
                  </a:lnTo>
                  <a:lnTo>
                    <a:pt x="138448" y="351706"/>
                  </a:lnTo>
                  <a:lnTo>
                    <a:pt x="144036" y="350525"/>
                  </a:lnTo>
                  <a:lnTo>
                    <a:pt x="173579" y="304343"/>
                  </a:lnTo>
                  <a:lnTo>
                    <a:pt x="192915" y="267402"/>
                  </a:lnTo>
                  <a:lnTo>
                    <a:pt x="211083" y="229867"/>
                  </a:lnTo>
                  <a:lnTo>
                    <a:pt x="228097" y="191724"/>
                  </a:lnTo>
                  <a:lnTo>
                    <a:pt x="228384" y="172240"/>
                  </a:lnTo>
                  <a:lnTo>
                    <a:pt x="216499" y="158680"/>
                  </a:lnTo>
                  <a:lnTo>
                    <a:pt x="200122" y="155628"/>
                  </a:lnTo>
                  <a:lnTo>
                    <a:pt x="186936" y="167670"/>
                  </a:lnTo>
                  <a:lnTo>
                    <a:pt x="178580" y="186814"/>
                  </a:lnTo>
                  <a:lnTo>
                    <a:pt x="169934" y="205802"/>
                  </a:lnTo>
                  <a:lnTo>
                    <a:pt x="160997" y="224638"/>
                  </a:lnTo>
                  <a:lnTo>
                    <a:pt x="151770" y="243324"/>
                  </a:lnTo>
                  <a:lnTo>
                    <a:pt x="145573" y="197188"/>
                  </a:lnTo>
                  <a:lnTo>
                    <a:pt x="135573" y="152496"/>
                  </a:lnTo>
                  <a:lnTo>
                    <a:pt x="120612" y="110009"/>
                  </a:lnTo>
                  <a:lnTo>
                    <a:pt x="99535" y="70492"/>
                  </a:lnTo>
                  <a:lnTo>
                    <a:pt x="71186" y="34708"/>
                  </a:lnTo>
                  <a:lnTo>
                    <a:pt x="34409" y="3421"/>
                  </a:lnTo>
                  <a:lnTo>
                    <a:pt x="16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7562" y="1796602"/>
              <a:ext cx="414655" cy="342900"/>
            </a:xfrm>
            <a:custGeom>
              <a:avLst/>
              <a:gdLst/>
              <a:ahLst/>
              <a:cxnLst/>
              <a:rect l="l" t="t" r="r" b="b"/>
              <a:pathLst>
                <a:path w="414654" h="342900">
                  <a:moveTo>
                    <a:pt x="105019" y="0"/>
                  </a:moveTo>
                  <a:lnTo>
                    <a:pt x="93283" y="2087"/>
                  </a:lnTo>
                  <a:lnTo>
                    <a:pt x="84203" y="12309"/>
                  </a:lnTo>
                  <a:lnTo>
                    <a:pt x="65972" y="50037"/>
                  </a:lnTo>
                  <a:lnTo>
                    <a:pt x="46359" y="86964"/>
                  </a:lnTo>
                  <a:lnTo>
                    <a:pt x="25348" y="123117"/>
                  </a:lnTo>
                  <a:lnTo>
                    <a:pt x="2923" y="158524"/>
                  </a:lnTo>
                  <a:lnTo>
                    <a:pt x="0" y="176436"/>
                  </a:lnTo>
                  <a:lnTo>
                    <a:pt x="11204" y="189126"/>
                  </a:lnTo>
                  <a:lnTo>
                    <a:pt x="28694" y="192294"/>
                  </a:lnTo>
                  <a:lnTo>
                    <a:pt x="44630" y="181638"/>
                  </a:lnTo>
                  <a:lnTo>
                    <a:pt x="60722" y="156518"/>
                  </a:lnTo>
                  <a:lnTo>
                    <a:pt x="76077" y="131013"/>
                  </a:lnTo>
                  <a:lnTo>
                    <a:pt x="90720" y="105121"/>
                  </a:lnTo>
                  <a:lnTo>
                    <a:pt x="104676" y="78844"/>
                  </a:lnTo>
                  <a:lnTo>
                    <a:pt x="116834" y="124449"/>
                  </a:lnTo>
                  <a:lnTo>
                    <a:pt x="134552" y="166970"/>
                  </a:lnTo>
                  <a:lnTo>
                    <a:pt x="157493" y="205985"/>
                  </a:lnTo>
                  <a:lnTo>
                    <a:pt x="185321" y="241074"/>
                  </a:lnTo>
                  <a:lnTo>
                    <a:pt x="217699" y="271815"/>
                  </a:lnTo>
                  <a:lnTo>
                    <a:pt x="254292" y="297787"/>
                  </a:lnTo>
                  <a:lnTo>
                    <a:pt x="294763" y="318568"/>
                  </a:lnTo>
                  <a:lnTo>
                    <a:pt x="338775" y="333739"/>
                  </a:lnTo>
                  <a:lnTo>
                    <a:pt x="385993" y="342877"/>
                  </a:lnTo>
                  <a:lnTo>
                    <a:pt x="404679" y="337758"/>
                  </a:lnTo>
                  <a:lnTo>
                    <a:pt x="414218" y="322611"/>
                  </a:lnTo>
                  <a:lnTo>
                    <a:pt x="412409" y="306069"/>
                  </a:lnTo>
                  <a:lnTo>
                    <a:pt x="397055" y="296764"/>
                  </a:lnTo>
                  <a:lnTo>
                    <a:pt x="347397" y="286599"/>
                  </a:lnTo>
                  <a:lnTo>
                    <a:pt x="301528" y="269059"/>
                  </a:lnTo>
                  <a:lnTo>
                    <a:pt x="260173" y="244632"/>
                  </a:lnTo>
                  <a:lnTo>
                    <a:pt x="224058" y="213806"/>
                  </a:lnTo>
                  <a:lnTo>
                    <a:pt x="193911" y="177071"/>
                  </a:lnTo>
                  <a:lnTo>
                    <a:pt x="170456" y="134913"/>
                  </a:lnTo>
                  <a:lnTo>
                    <a:pt x="154422" y="87823"/>
                  </a:lnTo>
                  <a:lnTo>
                    <a:pt x="213515" y="129771"/>
                  </a:lnTo>
                  <a:lnTo>
                    <a:pt x="231128" y="133254"/>
                  </a:lnTo>
                  <a:lnTo>
                    <a:pt x="243661" y="122299"/>
                  </a:lnTo>
                  <a:lnTo>
                    <a:pt x="246865" y="104716"/>
                  </a:lnTo>
                  <a:lnTo>
                    <a:pt x="236489" y="88318"/>
                  </a:lnTo>
                  <a:lnTo>
                    <a:pt x="133301" y="15039"/>
                  </a:lnTo>
                  <a:lnTo>
                    <a:pt x="129149" y="13858"/>
                  </a:lnTo>
                  <a:lnTo>
                    <a:pt x="125262" y="13846"/>
                  </a:lnTo>
                  <a:lnTo>
                    <a:pt x="116611" y="4451"/>
                  </a:lnTo>
                  <a:lnTo>
                    <a:pt x="105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0" y="3780002"/>
              <a:ext cx="10679430" cy="3780154"/>
            </a:xfrm>
            <a:custGeom>
              <a:avLst/>
              <a:gdLst/>
              <a:ahLst/>
              <a:cxnLst/>
              <a:rect l="l" t="t" r="r" b="b"/>
              <a:pathLst>
                <a:path w="10679430" h="3780154">
                  <a:moveTo>
                    <a:pt x="10679290" y="0"/>
                  </a:moveTo>
                  <a:lnTo>
                    <a:pt x="0" y="0"/>
                  </a:lnTo>
                  <a:lnTo>
                    <a:pt x="0" y="3780002"/>
                  </a:lnTo>
                  <a:lnTo>
                    <a:pt x="10679290" y="3780002"/>
                  </a:lnTo>
                  <a:lnTo>
                    <a:pt x="10679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77173" y="3970413"/>
            <a:ext cx="573905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a-ES" dirty="0">
                <a:latin typeface="Arial Rounded MT Bold"/>
              </a:rPr>
              <a:t>Presentació del programa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0955867" y="5808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D28A962-F48B-9A59-99F8-8BA254EE4291}"/>
              </a:ext>
            </a:extLst>
          </p:cNvPr>
          <p:cNvGrpSpPr/>
          <p:nvPr/>
        </p:nvGrpSpPr>
        <p:grpSpPr>
          <a:xfrm>
            <a:off x="317500" y="5905574"/>
            <a:ext cx="10058400" cy="1644968"/>
            <a:chOff x="317500" y="5905574"/>
            <a:chExt cx="10058400" cy="1644968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40"/>
            <a:stretch/>
          </p:blipFill>
          <p:spPr>
            <a:xfrm>
              <a:off x="317500" y="5905575"/>
              <a:ext cx="3124200" cy="1644967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D3CECA2-7DEA-742F-1B3C-5EBC743C1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9"/>
            <a:stretch/>
          </p:blipFill>
          <p:spPr>
            <a:xfrm>
              <a:off x="7644976" y="5905574"/>
              <a:ext cx="2730924" cy="1644967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44FF816-7EC4-DE71-C06F-E8C63C303B48}"/>
                </a:ext>
              </a:extLst>
            </p:cNvPr>
            <p:cNvSpPr txBox="1"/>
            <p:nvPr/>
          </p:nvSpPr>
          <p:spPr>
            <a:xfrm>
              <a:off x="3943703" y="6454692"/>
              <a:ext cx="3149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>
                  <a:solidFill>
                    <a:srgbClr val="C00000"/>
                  </a:solidFill>
                </a:rPr>
                <a:t>Àrea d’Educació</a:t>
              </a:r>
            </a:p>
            <a:p>
              <a:r>
                <a:rPr lang="ca-ES" sz="1200" b="1">
                  <a:solidFill>
                    <a:srgbClr val="C00000"/>
                  </a:solidFill>
                </a:rPr>
                <a:t>Àrea de Desenvolupament Econòmic i Turisme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9B550-52FB-9D81-F246-7E01B3888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B3C985FC-3460-1538-AC1C-59160A62EF32}"/>
              </a:ext>
            </a:extLst>
          </p:cNvPr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47B0E3E-87C3-7234-A13C-435265CAB853}"/>
                </a:ext>
              </a:extLst>
            </p:cNvPr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41B911A-D2A0-01E7-EC7D-DAFE66DDDE1D}"/>
                </a:ext>
              </a:extLst>
            </p:cNvPr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3870363-3E19-2DB7-E6E4-C7AA08018A06}"/>
                </a:ext>
              </a:extLst>
            </p:cNvPr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0AAFAE93-FD9A-D2B2-7105-6B9F4B18E5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2655" y="504000"/>
            <a:ext cx="872574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ca-ES" sz="3000" b="0" dirty="0"/>
              <a:t>Elements transversals del programa </a:t>
            </a:r>
            <a:r>
              <a:rPr lang="ca-ES" sz="3000" b="0" dirty="0" err="1"/>
              <a:t>CuEme</a:t>
            </a:r>
            <a:endParaRPr lang="ca-ES" sz="3000" b="0" spc="-140" noProof="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6571768D-2F71-D4B4-FADF-D3AA17C002E1}"/>
              </a:ext>
            </a:extLst>
          </p:cNvPr>
          <p:cNvSpPr/>
          <p:nvPr/>
        </p:nvSpPr>
        <p:spPr>
          <a:xfrm>
            <a:off x="2132054" y="1406280"/>
            <a:ext cx="2160000" cy="835337"/>
          </a:xfrm>
          <a:custGeom>
            <a:avLst/>
            <a:gdLst>
              <a:gd name="connsiteX0" fmla="*/ 0 w 2307199"/>
              <a:gd name="connsiteY0" fmla="*/ 83534 h 835337"/>
              <a:gd name="connsiteX1" fmla="*/ 83534 w 2307199"/>
              <a:gd name="connsiteY1" fmla="*/ 0 h 835337"/>
              <a:gd name="connsiteX2" fmla="*/ 2223665 w 2307199"/>
              <a:gd name="connsiteY2" fmla="*/ 0 h 835337"/>
              <a:gd name="connsiteX3" fmla="*/ 2307199 w 2307199"/>
              <a:gd name="connsiteY3" fmla="*/ 83534 h 835337"/>
              <a:gd name="connsiteX4" fmla="*/ 2307199 w 2307199"/>
              <a:gd name="connsiteY4" fmla="*/ 751803 h 835337"/>
              <a:gd name="connsiteX5" fmla="*/ 2223665 w 2307199"/>
              <a:gd name="connsiteY5" fmla="*/ 835337 h 835337"/>
              <a:gd name="connsiteX6" fmla="*/ 83534 w 2307199"/>
              <a:gd name="connsiteY6" fmla="*/ 835337 h 835337"/>
              <a:gd name="connsiteX7" fmla="*/ 0 w 2307199"/>
              <a:gd name="connsiteY7" fmla="*/ 751803 h 835337"/>
              <a:gd name="connsiteX8" fmla="*/ 0 w 2307199"/>
              <a:gd name="connsiteY8" fmla="*/ 83534 h 83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199" h="835337">
                <a:moveTo>
                  <a:pt x="0" y="83534"/>
                </a:moveTo>
                <a:cubicBezTo>
                  <a:pt x="0" y="37399"/>
                  <a:pt x="37399" y="0"/>
                  <a:pt x="83534" y="0"/>
                </a:cubicBezTo>
                <a:lnTo>
                  <a:pt x="2223665" y="0"/>
                </a:lnTo>
                <a:cubicBezTo>
                  <a:pt x="2269800" y="0"/>
                  <a:pt x="2307199" y="37399"/>
                  <a:pt x="2307199" y="83534"/>
                </a:cubicBezTo>
                <a:lnTo>
                  <a:pt x="2307199" y="751803"/>
                </a:lnTo>
                <a:cubicBezTo>
                  <a:pt x="2307199" y="797938"/>
                  <a:pt x="2269800" y="835337"/>
                  <a:pt x="2223665" y="835337"/>
                </a:cubicBezTo>
                <a:lnTo>
                  <a:pt x="83534" y="835337"/>
                </a:lnTo>
                <a:cubicBezTo>
                  <a:pt x="37399" y="835337"/>
                  <a:pt x="0" y="797938"/>
                  <a:pt x="0" y="751803"/>
                </a:cubicBezTo>
                <a:lnTo>
                  <a:pt x="0" y="83534"/>
                </a:lnTo>
                <a:close/>
              </a:path>
            </a:pathLst>
          </a:custGeom>
          <a:solidFill>
            <a:srgbClr val="01A1A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666" tIns="100666" rIns="100666" bIns="10066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kern="1200" dirty="0">
                <a:latin typeface="Rubik Light" panose="00000400000000000000" pitchFamily="2" charset="-79"/>
                <a:cs typeface="Rubik Light" panose="00000400000000000000" pitchFamily="2" charset="-79"/>
              </a:rPr>
              <a:t>Economia social i solidària (ESS)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FD989804-9C10-4A55-5A9D-FA018C32031E}"/>
              </a:ext>
            </a:extLst>
          </p:cNvPr>
          <p:cNvSpPr/>
          <p:nvPr/>
        </p:nvSpPr>
        <p:spPr>
          <a:xfrm>
            <a:off x="4367509" y="1537856"/>
            <a:ext cx="458169" cy="572185"/>
          </a:xfrm>
          <a:custGeom>
            <a:avLst/>
            <a:gdLst>
              <a:gd name="connsiteX0" fmla="*/ 0 w 458169"/>
              <a:gd name="connsiteY0" fmla="*/ 114437 h 572185"/>
              <a:gd name="connsiteX1" fmla="*/ 229085 w 458169"/>
              <a:gd name="connsiteY1" fmla="*/ 114437 h 572185"/>
              <a:gd name="connsiteX2" fmla="*/ 229085 w 458169"/>
              <a:gd name="connsiteY2" fmla="*/ 0 h 572185"/>
              <a:gd name="connsiteX3" fmla="*/ 458169 w 458169"/>
              <a:gd name="connsiteY3" fmla="*/ 286093 h 572185"/>
              <a:gd name="connsiteX4" fmla="*/ 229085 w 458169"/>
              <a:gd name="connsiteY4" fmla="*/ 572185 h 572185"/>
              <a:gd name="connsiteX5" fmla="*/ 229085 w 458169"/>
              <a:gd name="connsiteY5" fmla="*/ 457748 h 572185"/>
              <a:gd name="connsiteX6" fmla="*/ 0 w 458169"/>
              <a:gd name="connsiteY6" fmla="*/ 457748 h 572185"/>
              <a:gd name="connsiteX7" fmla="*/ 0 w 458169"/>
              <a:gd name="connsiteY7" fmla="*/ 114437 h 57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169" h="572185">
                <a:moveTo>
                  <a:pt x="0" y="114437"/>
                </a:moveTo>
                <a:lnTo>
                  <a:pt x="229085" y="114437"/>
                </a:lnTo>
                <a:lnTo>
                  <a:pt x="229085" y="0"/>
                </a:lnTo>
                <a:lnTo>
                  <a:pt x="458169" y="286093"/>
                </a:lnTo>
                <a:lnTo>
                  <a:pt x="229085" y="572185"/>
                </a:lnTo>
                <a:lnTo>
                  <a:pt x="229085" y="457748"/>
                </a:lnTo>
                <a:lnTo>
                  <a:pt x="0" y="457748"/>
                </a:lnTo>
                <a:lnTo>
                  <a:pt x="0" y="114437"/>
                </a:lnTo>
                <a:close/>
              </a:path>
            </a:pathLst>
          </a:custGeom>
          <a:solidFill>
            <a:srgbClr val="92D6D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4437" rIns="137451" bIns="11443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a-ES" sz="2400" kern="120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8306E7BF-6918-021A-B05F-00C5A144015E}"/>
              </a:ext>
            </a:extLst>
          </p:cNvPr>
          <p:cNvSpPr/>
          <p:nvPr/>
        </p:nvSpPr>
        <p:spPr>
          <a:xfrm>
            <a:off x="4861725" y="1406280"/>
            <a:ext cx="2160000" cy="835337"/>
          </a:xfrm>
          <a:custGeom>
            <a:avLst/>
            <a:gdLst>
              <a:gd name="connsiteX0" fmla="*/ 0 w 2307199"/>
              <a:gd name="connsiteY0" fmla="*/ 83534 h 835337"/>
              <a:gd name="connsiteX1" fmla="*/ 83534 w 2307199"/>
              <a:gd name="connsiteY1" fmla="*/ 0 h 835337"/>
              <a:gd name="connsiteX2" fmla="*/ 2223665 w 2307199"/>
              <a:gd name="connsiteY2" fmla="*/ 0 h 835337"/>
              <a:gd name="connsiteX3" fmla="*/ 2307199 w 2307199"/>
              <a:gd name="connsiteY3" fmla="*/ 83534 h 835337"/>
              <a:gd name="connsiteX4" fmla="*/ 2307199 w 2307199"/>
              <a:gd name="connsiteY4" fmla="*/ 751803 h 835337"/>
              <a:gd name="connsiteX5" fmla="*/ 2223665 w 2307199"/>
              <a:gd name="connsiteY5" fmla="*/ 835337 h 835337"/>
              <a:gd name="connsiteX6" fmla="*/ 83534 w 2307199"/>
              <a:gd name="connsiteY6" fmla="*/ 835337 h 835337"/>
              <a:gd name="connsiteX7" fmla="*/ 0 w 2307199"/>
              <a:gd name="connsiteY7" fmla="*/ 751803 h 835337"/>
              <a:gd name="connsiteX8" fmla="*/ 0 w 2307199"/>
              <a:gd name="connsiteY8" fmla="*/ 83534 h 83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199" h="835337">
                <a:moveTo>
                  <a:pt x="0" y="83534"/>
                </a:moveTo>
                <a:cubicBezTo>
                  <a:pt x="0" y="37399"/>
                  <a:pt x="37399" y="0"/>
                  <a:pt x="83534" y="0"/>
                </a:cubicBezTo>
                <a:lnTo>
                  <a:pt x="2223665" y="0"/>
                </a:lnTo>
                <a:cubicBezTo>
                  <a:pt x="2269800" y="0"/>
                  <a:pt x="2307199" y="37399"/>
                  <a:pt x="2307199" y="83534"/>
                </a:cubicBezTo>
                <a:lnTo>
                  <a:pt x="2307199" y="751803"/>
                </a:lnTo>
                <a:cubicBezTo>
                  <a:pt x="2307199" y="797938"/>
                  <a:pt x="2269800" y="835337"/>
                  <a:pt x="2223665" y="835337"/>
                </a:cubicBezTo>
                <a:lnTo>
                  <a:pt x="83534" y="835337"/>
                </a:lnTo>
                <a:cubicBezTo>
                  <a:pt x="37399" y="835337"/>
                  <a:pt x="0" y="797938"/>
                  <a:pt x="0" y="751803"/>
                </a:cubicBezTo>
                <a:lnTo>
                  <a:pt x="0" y="83534"/>
                </a:lnTo>
                <a:close/>
              </a:path>
            </a:pathLst>
          </a:custGeom>
          <a:solidFill>
            <a:srgbClr val="01A1A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666" tIns="100666" rIns="100666" bIns="10066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kern="1200" dirty="0">
                <a:latin typeface="Rubik Light" panose="00000400000000000000" pitchFamily="2" charset="-79"/>
                <a:cs typeface="Rubik Light" panose="00000400000000000000" pitchFamily="2" charset="-79"/>
              </a:rPr>
              <a:t>Desenvolupament sostenible i ODS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FBDF8B2-C82C-A054-F672-035C5B9B3158}"/>
              </a:ext>
            </a:extLst>
          </p:cNvPr>
          <p:cNvSpPr/>
          <p:nvPr/>
        </p:nvSpPr>
        <p:spPr>
          <a:xfrm>
            <a:off x="7092845" y="1537856"/>
            <a:ext cx="457200" cy="572185"/>
          </a:xfrm>
          <a:custGeom>
            <a:avLst/>
            <a:gdLst>
              <a:gd name="connsiteX0" fmla="*/ 0 w 489126"/>
              <a:gd name="connsiteY0" fmla="*/ 114437 h 572185"/>
              <a:gd name="connsiteX1" fmla="*/ 244563 w 489126"/>
              <a:gd name="connsiteY1" fmla="*/ 114437 h 572185"/>
              <a:gd name="connsiteX2" fmla="*/ 244563 w 489126"/>
              <a:gd name="connsiteY2" fmla="*/ 0 h 572185"/>
              <a:gd name="connsiteX3" fmla="*/ 489126 w 489126"/>
              <a:gd name="connsiteY3" fmla="*/ 286093 h 572185"/>
              <a:gd name="connsiteX4" fmla="*/ 244563 w 489126"/>
              <a:gd name="connsiteY4" fmla="*/ 572185 h 572185"/>
              <a:gd name="connsiteX5" fmla="*/ 244563 w 489126"/>
              <a:gd name="connsiteY5" fmla="*/ 457748 h 572185"/>
              <a:gd name="connsiteX6" fmla="*/ 0 w 489126"/>
              <a:gd name="connsiteY6" fmla="*/ 457748 h 572185"/>
              <a:gd name="connsiteX7" fmla="*/ 0 w 489126"/>
              <a:gd name="connsiteY7" fmla="*/ 114437 h 57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126" h="572185">
                <a:moveTo>
                  <a:pt x="0" y="114437"/>
                </a:moveTo>
                <a:lnTo>
                  <a:pt x="244563" y="114437"/>
                </a:lnTo>
                <a:lnTo>
                  <a:pt x="244563" y="0"/>
                </a:lnTo>
                <a:lnTo>
                  <a:pt x="489126" y="286093"/>
                </a:lnTo>
                <a:lnTo>
                  <a:pt x="244563" y="572185"/>
                </a:lnTo>
                <a:lnTo>
                  <a:pt x="244563" y="457748"/>
                </a:lnTo>
                <a:lnTo>
                  <a:pt x="0" y="457748"/>
                </a:lnTo>
                <a:lnTo>
                  <a:pt x="0" y="114437"/>
                </a:lnTo>
                <a:close/>
              </a:path>
            </a:pathLst>
          </a:custGeom>
          <a:solidFill>
            <a:srgbClr val="92D6D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4437" rIns="146738" bIns="11443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a-ES" sz="2400" kern="120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EDD98C8D-31EF-EF07-FDE2-CCE0703C1E32}"/>
              </a:ext>
            </a:extLst>
          </p:cNvPr>
          <p:cNvSpPr/>
          <p:nvPr/>
        </p:nvSpPr>
        <p:spPr>
          <a:xfrm>
            <a:off x="7576836" y="1406280"/>
            <a:ext cx="2160000" cy="835337"/>
          </a:xfrm>
          <a:custGeom>
            <a:avLst/>
            <a:gdLst>
              <a:gd name="connsiteX0" fmla="*/ 0 w 2527975"/>
              <a:gd name="connsiteY0" fmla="*/ 83534 h 835337"/>
              <a:gd name="connsiteX1" fmla="*/ 83534 w 2527975"/>
              <a:gd name="connsiteY1" fmla="*/ 0 h 835337"/>
              <a:gd name="connsiteX2" fmla="*/ 2444441 w 2527975"/>
              <a:gd name="connsiteY2" fmla="*/ 0 h 835337"/>
              <a:gd name="connsiteX3" fmla="*/ 2527975 w 2527975"/>
              <a:gd name="connsiteY3" fmla="*/ 83534 h 835337"/>
              <a:gd name="connsiteX4" fmla="*/ 2527975 w 2527975"/>
              <a:gd name="connsiteY4" fmla="*/ 751803 h 835337"/>
              <a:gd name="connsiteX5" fmla="*/ 2444441 w 2527975"/>
              <a:gd name="connsiteY5" fmla="*/ 835337 h 835337"/>
              <a:gd name="connsiteX6" fmla="*/ 83534 w 2527975"/>
              <a:gd name="connsiteY6" fmla="*/ 835337 h 835337"/>
              <a:gd name="connsiteX7" fmla="*/ 0 w 2527975"/>
              <a:gd name="connsiteY7" fmla="*/ 751803 h 835337"/>
              <a:gd name="connsiteX8" fmla="*/ 0 w 2527975"/>
              <a:gd name="connsiteY8" fmla="*/ 83534 h 83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975" h="835337">
                <a:moveTo>
                  <a:pt x="0" y="83534"/>
                </a:moveTo>
                <a:cubicBezTo>
                  <a:pt x="0" y="37399"/>
                  <a:pt x="37399" y="0"/>
                  <a:pt x="83534" y="0"/>
                </a:cubicBezTo>
                <a:lnTo>
                  <a:pt x="2444441" y="0"/>
                </a:lnTo>
                <a:cubicBezTo>
                  <a:pt x="2490576" y="0"/>
                  <a:pt x="2527975" y="37399"/>
                  <a:pt x="2527975" y="83534"/>
                </a:cubicBezTo>
                <a:lnTo>
                  <a:pt x="2527975" y="751803"/>
                </a:lnTo>
                <a:cubicBezTo>
                  <a:pt x="2527975" y="797938"/>
                  <a:pt x="2490576" y="835337"/>
                  <a:pt x="2444441" y="835337"/>
                </a:cubicBezTo>
                <a:lnTo>
                  <a:pt x="83534" y="835337"/>
                </a:lnTo>
                <a:cubicBezTo>
                  <a:pt x="37399" y="835337"/>
                  <a:pt x="0" y="797938"/>
                  <a:pt x="0" y="751803"/>
                </a:cubicBezTo>
                <a:lnTo>
                  <a:pt x="0" y="83534"/>
                </a:lnTo>
                <a:close/>
              </a:path>
            </a:pathLst>
          </a:custGeom>
          <a:solidFill>
            <a:srgbClr val="01A1A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666" tIns="100666" rIns="100666" bIns="10066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kern="1200" dirty="0">
                <a:latin typeface="Rubik Light" panose="00000400000000000000" pitchFamily="2" charset="-79"/>
                <a:cs typeface="Rubik Light" panose="00000400000000000000" pitchFamily="2" charset="-79"/>
              </a:rPr>
              <a:t>Coeducació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E1115A4-2ABC-3908-4F6D-4BA815A552EA}"/>
              </a:ext>
            </a:extLst>
          </p:cNvPr>
          <p:cNvSpPr/>
          <p:nvPr/>
        </p:nvSpPr>
        <p:spPr>
          <a:xfrm>
            <a:off x="1938692" y="2451546"/>
            <a:ext cx="2520000" cy="4365814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2485E4-0641-AE89-7451-A1724ECBCE53}"/>
              </a:ext>
            </a:extLst>
          </p:cNvPr>
          <p:cNvSpPr txBox="1"/>
          <p:nvPr/>
        </p:nvSpPr>
        <p:spPr>
          <a:xfrm>
            <a:off x="2132054" y="2863696"/>
            <a:ext cx="2160000" cy="35291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1200" b="1" kern="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L'economia social (ESS):</a:t>
            </a:r>
            <a:r>
              <a:rPr lang="ca-ES" sz="1200" kern="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kern="0" dirty="0">
                <a:solidFill>
                  <a:sysClr val="windowText" lastClr="00000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conjunt d’iniciatives socioeconòmiques, formals o informals, individuals o col·lectives, que prioritzen la </a:t>
            </a:r>
            <a:r>
              <a:rPr lang="ca-ES" sz="1200" b="1" kern="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satisfacció de les necessitats de les persones per sobre del lucre.</a:t>
            </a:r>
            <a:r>
              <a:rPr lang="ca-ES" sz="1200" kern="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</a:p>
          <a:p>
            <a:pPr>
              <a:lnSpc>
                <a:spcPct val="120000"/>
              </a:lnSpc>
            </a:pPr>
            <a:endParaRPr lang="ca-ES" sz="1200" kern="0" dirty="0">
              <a:solidFill>
                <a:sysClr val="windowText" lastClr="000000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>
              <a:lnSpc>
                <a:spcPct val="120000"/>
              </a:lnSpc>
            </a:pPr>
            <a:r>
              <a:rPr lang="ca-ES" sz="1200" kern="0" dirty="0">
                <a:solidFill>
                  <a:sysClr val="windowText" lastClr="00000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Iniciatives que actuen </a:t>
            </a:r>
            <a:r>
              <a:rPr lang="ca-ES" sz="1200" b="1" kern="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orienta-des per valors</a:t>
            </a:r>
            <a:r>
              <a:rPr lang="ca-ES" sz="1200" b="1" kern="0" dirty="0">
                <a:solidFill>
                  <a:sysClr val="windowText" lastClr="00000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kern="0" dirty="0">
                <a:solidFill>
                  <a:sysClr val="windowText" lastClr="00000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 l’equitat, la solidaritat, la sostenibilitat, la participació, la inclusió i el com-</a:t>
            </a:r>
            <a:r>
              <a:rPr lang="ca-ES" sz="1200" kern="0" dirty="0" err="1">
                <a:solidFill>
                  <a:sysClr val="windowText" lastClr="00000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promís</a:t>
            </a:r>
            <a:r>
              <a:rPr lang="ca-ES" sz="1200" kern="0" dirty="0">
                <a:solidFill>
                  <a:sysClr val="windowText" lastClr="00000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amb la comunitat per tal de ser </a:t>
            </a:r>
            <a:r>
              <a:rPr lang="ca-ES" sz="1200" b="1" kern="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promotores de canvi social.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ABE20C8-A5FA-DCAD-E7DE-A95199A5204F}"/>
              </a:ext>
            </a:extLst>
          </p:cNvPr>
          <p:cNvSpPr/>
          <p:nvPr/>
        </p:nvSpPr>
        <p:spPr>
          <a:xfrm>
            <a:off x="4655600" y="2451546"/>
            <a:ext cx="2520000" cy="2882096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EBED4DB-6B71-041F-4BB5-7DEEE21372C8}"/>
              </a:ext>
            </a:extLst>
          </p:cNvPr>
          <p:cNvSpPr/>
          <p:nvPr/>
        </p:nvSpPr>
        <p:spPr>
          <a:xfrm>
            <a:off x="7378045" y="2449346"/>
            <a:ext cx="2520000" cy="3831850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CCFCB9F-E0D2-7E4D-9366-0FB1D5CBFA79}"/>
              </a:ext>
            </a:extLst>
          </p:cNvPr>
          <p:cNvSpPr txBox="1"/>
          <p:nvPr/>
        </p:nvSpPr>
        <p:spPr>
          <a:xfrm>
            <a:off x="4845997" y="2863696"/>
            <a:ext cx="2160000" cy="2271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12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El </a:t>
            </a:r>
            <a:r>
              <a:rPr lang="ca-ES" sz="1200" b="1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desenvolupament sostenible </a:t>
            </a:r>
            <a:r>
              <a:rPr lang="ca-ES" sz="1200" dirty="0">
                <a:latin typeface="Rubik Regular" panose="00000500000000000000" pitchFamily="2" charset="-79"/>
                <a:cs typeface="Rubik Regular" panose="00000500000000000000" pitchFamily="2" charset="-79"/>
              </a:rPr>
              <a:t>capaç de satisfer les necessitats actuals de les persones tenint en compte el medi ambient, és a dir, sense compro-metre els recursos naturals i les possibilitats de desenvolupament de les generacions futures.</a:t>
            </a:r>
          </a:p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7B36B81-EA71-1765-FC4E-1BB00A7340A6}"/>
              </a:ext>
            </a:extLst>
          </p:cNvPr>
          <p:cNvSpPr txBox="1"/>
          <p:nvPr/>
        </p:nvSpPr>
        <p:spPr>
          <a:xfrm>
            <a:off x="7576836" y="2863696"/>
            <a:ext cx="2160000" cy="3157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1200" b="1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coeducació:</a:t>
            </a:r>
            <a:r>
              <a:rPr lang="ca-ES" sz="1200" b="1" dirty="0"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dirty="0">
                <a:latin typeface="Rubik Regular" panose="00000500000000000000" pitchFamily="2" charset="-79"/>
                <a:cs typeface="Rubik Regular" panose="00000500000000000000" pitchFamily="2" charset="-79"/>
              </a:rPr>
              <a:t>Acció educadora que </a:t>
            </a:r>
            <a:r>
              <a:rPr lang="ca-ES" sz="1200" b="1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potencia la igualtat real d’oportunitats </a:t>
            </a:r>
            <a:r>
              <a:rPr lang="ca-ES" sz="1200" dirty="0">
                <a:latin typeface="Rubik Regular" panose="00000500000000000000" pitchFamily="2" charset="-79"/>
                <a:cs typeface="Rubik Regular" panose="00000500000000000000" pitchFamily="2" charset="-79"/>
              </a:rPr>
              <a:t>i valora in-distintament l’experiència, les aptituds i l’aportació social i cultural de dones i homes, </a:t>
            </a:r>
            <a:r>
              <a:rPr lang="ca-ES" sz="1200" b="1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en igualtat de drets</a:t>
            </a:r>
            <a:r>
              <a:rPr lang="ca-ES" sz="12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, </a:t>
            </a:r>
            <a:r>
              <a:rPr lang="ca-ES" sz="1200" dirty="0">
                <a:latin typeface="Rubik Regular" panose="00000500000000000000" pitchFamily="2" charset="-79"/>
                <a:cs typeface="Rubik Regular" panose="00000500000000000000" pitchFamily="2" charset="-79"/>
              </a:rPr>
              <a:t>sense este-</a:t>
            </a:r>
            <a:r>
              <a:rPr lang="ca-ES" sz="1200" dirty="0" err="1">
                <a:latin typeface="Rubik Regular" panose="00000500000000000000" pitchFamily="2" charset="-79"/>
                <a:cs typeface="Rubik Regular" panose="00000500000000000000" pitchFamily="2" charset="-79"/>
              </a:rPr>
              <a:t>reotips</a:t>
            </a:r>
            <a:r>
              <a:rPr lang="ca-ES" sz="1200" dirty="0">
                <a:latin typeface="Rubik Regular" panose="00000500000000000000" pitchFamily="2" charset="-79"/>
                <a:cs typeface="Rubik Regular" panose="00000500000000000000" pitchFamily="2" charset="-79"/>
              </a:rPr>
              <a:t> sexistes, </a:t>
            </a:r>
            <a:r>
              <a:rPr lang="ca-ES" sz="1200" dirty="0" err="1">
                <a:latin typeface="Rubik Regular" panose="00000500000000000000" pitchFamily="2" charset="-79"/>
                <a:cs typeface="Rubik Regular" panose="00000500000000000000" pitchFamily="2" charset="-79"/>
              </a:rPr>
              <a:t>homofòbics</a:t>
            </a:r>
            <a:r>
              <a:rPr lang="ca-ES" sz="1200" dirty="0">
                <a:latin typeface="Rubik Regular" panose="00000500000000000000" pitchFamily="2" charset="-79"/>
                <a:cs typeface="Rubik Regular" panose="00000500000000000000" pitchFamily="2" charset="-79"/>
              </a:rPr>
              <a:t>, </a:t>
            </a:r>
            <a:r>
              <a:rPr lang="ca-ES" sz="1200" dirty="0" err="1">
                <a:latin typeface="Rubik Regular" panose="00000500000000000000" pitchFamily="2" charset="-79"/>
                <a:cs typeface="Rubik Regular" panose="00000500000000000000" pitchFamily="2" charset="-79"/>
              </a:rPr>
              <a:t>bifòbics</a:t>
            </a:r>
            <a:r>
              <a:rPr lang="ca-ES" sz="1200" dirty="0">
                <a:latin typeface="Rubik Regular" panose="00000500000000000000" pitchFamily="2" charset="-79"/>
                <a:cs typeface="Rubik Regular" panose="00000500000000000000" pitchFamily="2" charset="-79"/>
              </a:rPr>
              <a:t>, </a:t>
            </a:r>
            <a:r>
              <a:rPr lang="ca-ES" sz="1200" dirty="0" err="1">
                <a:latin typeface="Rubik Regular" panose="00000500000000000000" pitchFamily="2" charset="-79"/>
                <a:cs typeface="Rubik Regular" panose="00000500000000000000" pitchFamily="2" charset="-79"/>
              </a:rPr>
              <a:t>transfòbics</a:t>
            </a:r>
            <a:r>
              <a:rPr lang="ca-ES" sz="1200" dirty="0">
                <a:latin typeface="Rubik Regular" panose="00000500000000000000" pitchFamily="2" charset="-79"/>
                <a:cs typeface="Rubik Regular" panose="00000500000000000000" pitchFamily="2" charset="-79"/>
              </a:rPr>
              <a:t> o andro-cèntrics ni actituds </a:t>
            </a:r>
            <a:r>
              <a:rPr lang="ca-ES" sz="1200" dirty="0" err="1">
                <a:latin typeface="Rubik Regular" panose="00000500000000000000" pitchFamily="2" charset="-79"/>
                <a:cs typeface="Rubik Regular" panose="00000500000000000000" pitchFamily="2" charset="-79"/>
              </a:rPr>
              <a:t>discrimi-natòries</a:t>
            </a:r>
            <a:r>
              <a:rPr lang="ca-ES" sz="1200" dirty="0">
                <a:latin typeface="Rubik Regular" panose="00000500000000000000" pitchFamily="2" charset="-79"/>
                <a:cs typeface="Rubik Regular" panose="00000500000000000000" pitchFamily="2" charset="-79"/>
              </a:rPr>
              <a:t> per raó de sexe, o-</a:t>
            </a:r>
            <a:r>
              <a:rPr lang="ca-ES" sz="1200" dirty="0" err="1">
                <a:latin typeface="Rubik Regular" panose="00000500000000000000" pitchFamily="2" charset="-79"/>
                <a:cs typeface="Rubik Regular" panose="00000500000000000000" pitchFamily="2" charset="-79"/>
              </a:rPr>
              <a:t>rientació</a:t>
            </a:r>
            <a:r>
              <a:rPr lang="ca-ES" sz="1200" dirty="0">
                <a:latin typeface="Rubik Regular" panose="00000500000000000000" pitchFamily="2" charset="-79"/>
                <a:cs typeface="Rubik Regular" panose="00000500000000000000" pitchFamily="2" charset="-79"/>
              </a:rPr>
              <a:t> sexual, identitat de gènere o expressió de gènere.</a:t>
            </a:r>
          </a:p>
          <a:p>
            <a:endParaRPr lang="es-ES" dirty="0"/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B31EB401-24F5-E00A-842B-D248717BC108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F787A7D5-1C4D-CA02-AC68-2D872880DD87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3CD1AA28-7159-515E-8F46-AADB0BA56AED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9448A817-5314-7F18-8AE1-E8F190EEC12D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4" name="object 26">
            <a:extLst>
              <a:ext uri="{FF2B5EF4-FFF2-40B4-BE49-F238E27FC236}">
                <a16:creationId xmlns:a16="http://schemas.microsoft.com/office/drawing/2014/main" id="{85C12752-56CE-FF54-1934-B33E74A446F9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id="{706FD0D9-095D-A191-F5D1-A50B0EA37B7D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019731-AC19-966C-4DC8-E284AFE65BC4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</a:t>
            </a:r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009FAC-905C-FB3D-E5FC-4AB4CE15DF94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21413DA-3B57-D657-FA08-B7B2E806D512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9DA3F6A-AF87-230A-43D8-1CF02C40DB7D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50F5D40-A40B-8AA0-B5CF-1E1BACA4A333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1E35B3A-21A2-C5CD-B966-CC9BFD134DA2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32" name="object 39">
            <a:extLst>
              <a:ext uri="{FF2B5EF4-FFF2-40B4-BE49-F238E27FC236}">
                <a16:creationId xmlns:a16="http://schemas.microsoft.com/office/drawing/2014/main" id="{C45D093F-E951-4602-B952-6751AAA6BD65}"/>
              </a:ext>
            </a:extLst>
          </p:cNvPr>
          <p:cNvSpPr txBox="1"/>
          <p:nvPr/>
        </p:nvSpPr>
        <p:spPr>
          <a:xfrm>
            <a:off x="10067925" y="7016292"/>
            <a:ext cx="20530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mtClean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10</a:t>
            </a:fld>
            <a:endParaRPr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131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69720"/>
          </a:xfrm>
          <a:custGeom>
            <a:avLst/>
            <a:gdLst/>
            <a:ahLst/>
            <a:cxnLst/>
            <a:rect l="l" t="t" r="r" b="b"/>
            <a:pathLst>
              <a:path w="1438275" h="156972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69720">
                <a:moveTo>
                  <a:pt x="1114412" y="1262113"/>
                </a:moveTo>
                <a:lnTo>
                  <a:pt x="1111427" y="1215529"/>
                </a:lnTo>
                <a:lnTo>
                  <a:pt x="1102487" y="1172921"/>
                </a:lnTo>
                <a:lnTo>
                  <a:pt x="1087589" y="1134275"/>
                </a:lnTo>
                <a:lnTo>
                  <a:pt x="1066723" y="1099604"/>
                </a:lnTo>
                <a:lnTo>
                  <a:pt x="1039901" y="1068908"/>
                </a:lnTo>
                <a:lnTo>
                  <a:pt x="1007122" y="1042174"/>
                </a:lnTo>
                <a:lnTo>
                  <a:pt x="968375" y="1019429"/>
                </a:lnTo>
                <a:lnTo>
                  <a:pt x="923671" y="1000645"/>
                </a:lnTo>
                <a:lnTo>
                  <a:pt x="873010" y="985837"/>
                </a:lnTo>
                <a:lnTo>
                  <a:pt x="873010" y="981811"/>
                </a:lnTo>
                <a:lnTo>
                  <a:pt x="1029919" y="877201"/>
                </a:lnTo>
                <a:lnTo>
                  <a:pt x="1054722" y="840168"/>
                </a:lnTo>
                <a:lnTo>
                  <a:pt x="1056741" y="823556"/>
                </a:lnTo>
                <a:lnTo>
                  <a:pt x="1056741" y="653237"/>
                </a:lnTo>
                <a:lnTo>
                  <a:pt x="1034262" y="619721"/>
                </a:lnTo>
                <a:lnTo>
                  <a:pt x="1020533" y="617029"/>
                </a:lnTo>
                <a:lnTo>
                  <a:pt x="333883" y="617029"/>
                </a:lnTo>
                <a:lnTo>
                  <a:pt x="300342" y="639508"/>
                </a:lnTo>
                <a:lnTo>
                  <a:pt x="297675" y="653237"/>
                </a:lnTo>
                <a:lnTo>
                  <a:pt x="297675" y="842340"/>
                </a:lnTo>
                <a:lnTo>
                  <a:pt x="320116" y="875868"/>
                </a:lnTo>
                <a:lnTo>
                  <a:pt x="686600" y="878547"/>
                </a:lnTo>
                <a:lnTo>
                  <a:pt x="500176" y="980478"/>
                </a:lnTo>
                <a:lnTo>
                  <a:pt x="475361" y="1016533"/>
                </a:lnTo>
                <a:lnTo>
                  <a:pt x="473354" y="1034122"/>
                </a:lnTo>
                <a:lnTo>
                  <a:pt x="473354" y="1142746"/>
                </a:lnTo>
                <a:lnTo>
                  <a:pt x="495808" y="1176286"/>
                </a:lnTo>
                <a:lnTo>
                  <a:pt x="509574" y="1178953"/>
                </a:lnTo>
                <a:lnTo>
                  <a:pt x="677214" y="1178953"/>
                </a:lnTo>
                <a:lnTo>
                  <a:pt x="715924" y="1182649"/>
                </a:lnTo>
                <a:lnTo>
                  <a:pt x="743585" y="1193723"/>
                </a:lnTo>
                <a:lnTo>
                  <a:pt x="760183" y="1212164"/>
                </a:lnTo>
                <a:lnTo>
                  <a:pt x="765721" y="1237970"/>
                </a:lnTo>
                <a:lnTo>
                  <a:pt x="764336" y="1252728"/>
                </a:lnTo>
                <a:lnTo>
                  <a:pt x="743597" y="1288935"/>
                </a:lnTo>
                <a:lnTo>
                  <a:pt x="697953" y="1307795"/>
                </a:lnTo>
                <a:lnTo>
                  <a:pt x="677214" y="1309052"/>
                </a:lnTo>
                <a:lnTo>
                  <a:pt x="658926" y="1308646"/>
                </a:lnTo>
                <a:lnTo>
                  <a:pt x="618197" y="1302346"/>
                </a:lnTo>
                <a:lnTo>
                  <a:pt x="584669" y="1282230"/>
                </a:lnTo>
                <a:lnTo>
                  <a:pt x="579374" y="1277213"/>
                </a:lnTo>
                <a:lnTo>
                  <a:pt x="574268" y="1272844"/>
                </a:lnTo>
                <a:lnTo>
                  <a:pt x="539076" y="1260767"/>
                </a:lnTo>
                <a:lnTo>
                  <a:pt x="261467" y="1260767"/>
                </a:lnTo>
                <a:lnTo>
                  <a:pt x="254520" y="1263675"/>
                </a:lnTo>
                <a:lnTo>
                  <a:pt x="242900" y="1275308"/>
                </a:lnTo>
                <a:lnTo>
                  <a:pt x="240004" y="1282230"/>
                </a:lnTo>
                <a:lnTo>
                  <a:pt x="240004" y="1290269"/>
                </a:lnTo>
                <a:lnTo>
                  <a:pt x="253072" y="1351635"/>
                </a:lnTo>
                <a:lnTo>
                  <a:pt x="286943" y="1414995"/>
                </a:lnTo>
                <a:lnTo>
                  <a:pt x="312369" y="1445971"/>
                </a:lnTo>
                <a:lnTo>
                  <a:pt x="344436" y="1474520"/>
                </a:lnTo>
                <a:lnTo>
                  <a:pt x="383120" y="1500632"/>
                </a:lnTo>
                <a:lnTo>
                  <a:pt x="428434" y="1524292"/>
                </a:lnTo>
                <a:lnTo>
                  <a:pt x="469430" y="1540484"/>
                </a:lnTo>
                <a:lnTo>
                  <a:pt x="514680" y="1553057"/>
                </a:lnTo>
                <a:lnTo>
                  <a:pt x="564172" y="1562049"/>
                </a:lnTo>
                <a:lnTo>
                  <a:pt x="617893" y="1567434"/>
                </a:lnTo>
                <a:lnTo>
                  <a:pt x="675868" y="1569224"/>
                </a:lnTo>
                <a:lnTo>
                  <a:pt x="725233" y="1567700"/>
                </a:lnTo>
                <a:lnTo>
                  <a:pt x="772515" y="1563116"/>
                </a:lnTo>
                <a:lnTo>
                  <a:pt x="817714" y="1555470"/>
                </a:lnTo>
                <a:lnTo>
                  <a:pt x="860831" y="1544764"/>
                </a:lnTo>
                <a:lnTo>
                  <a:pt x="901852" y="1530997"/>
                </a:lnTo>
                <a:lnTo>
                  <a:pt x="949071" y="1509928"/>
                </a:lnTo>
                <a:lnTo>
                  <a:pt x="990854" y="1484909"/>
                </a:lnTo>
                <a:lnTo>
                  <a:pt x="1027188" y="1455953"/>
                </a:lnTo>
                <a:lnTo>
                  <a:pt x="1058087" y="1423047"/>
                </a:lnTo>
                <a:lnTo>
                  <a:pt x="1082725" y="1386852"/>
                </a:lnTo>
                <a:lnTo>
                  <a:pt x="1100328" y="1347952"/>
                </a:lnTo>
                <a:lnTo>
                  <a:pt x="1110881" y="1306385"/>
                </a:lnTo>
                <a:lnTo>
                  <a:pt x="1114412" y="1262113"/>
                </a:lnTo>
                <a:close/>
              </a:path>
              <a:path w="1438275" h="156972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5549" y="3970413"/>
            <a:ext cx="440230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a-ES" b="0" dirty="0"/>
              <a:t>En què consisteix?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26733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95" dirty="0"/>
              <a:t>Els dos</a:t>
            </a:r>
            <a:r>
              <a:rPr lang="ca-ES" sz="3000" b="0" spc="-550" dirty="0"/>
              <a:t> </a:t>
            </a:r>
            <a:r>
              <a:rPr lang="ca-ES" sz="3000" b="0" spc="-140" dirty="0"/>
              <a:t>pilars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91487" y="2912774"/>
            <a:ext cx="854080" cy="3642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/>
            <a:r>
              <a:rPr lang="ca-ES" sz="28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projecte</a:t>
            </a:r>
            <a:r>
              <a:rPr lang="ca-ES" sz="2800" b="1" spc="-14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8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educatiu</a:t>
            </a:r>
            <a:endParaRPr lang="ca-ES" sz="28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R="5080" algn="r">
              <a:lnSpc>
                <a:spcPts val="3300"/>
              </a:lnSpc>
            </a:pPr>
            <a:r>
              <a:rPr lang="ca-ES" sz="28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</a:t>
            </a:r>
            <a:r>
              <a:rPr lang="ca-ES" sz="2800" b="1" spc="-10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8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l’escola</a:t>
            </a:r>
            <a:endParaRPr lang="ca-ES" sz="28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2754" y="4036860"/>
            <a:ext cx="2312035" cy="1685568"/>
          </a:xfrm>
          <a:prstGeom prst="roundRect">
            <a:avLst/>
          </a:prstGeom>
          <a:noFill/>
          <a:ln w="12700">
            <a:solidFill>
              <a:srgbClr val="92D6D4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08000" marR="271780">
              <a:spcBef>
                <a:spcPts val="200"/>
              </a:spcBef>
            </a:pPr>
            <a:r>
              <a:rPr lang="ca-ES" sz="13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Aprenentatge com-  </a:t>
            </a:r>
            <a:r>
              <a:rPr lang="ca-ES" sz="1300" b="1" dirty="0" err="1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petencial</a:t>
            </a:r>
            <a:r>
              <a:rPr lang="ca-ES" sz="13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: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treball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totes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</a:t>
            </a:r>
            <a:r>
              <a:rPr lang="ca-ES" sz="1300" spc="-5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competències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clau a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partir de la 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competència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emprenedora.</a:t>
            </a:r>
            <a:endParaRPr lang="ca-ES" sz="13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2831" y="2479897"/>
            <a:ext cx="2312035" cy="1276945"/>
          </a:xfrm>
          <a:prstGeom prst="roundRect">
            <a:avLst/>
          </a:prstGeom>
          <a:noFill/>
          <a:ln w="12700">
            <a:solidFill>
              <a:srgbClr val="C2C87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08000" marR="264160">
              <a:spcBef>
                <a:spcPts val="200"/>
              </a:spcBef>
            </a:pPr>
            <a:r>
              <a:rPr lang="ca-ES" sz="13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Plantejament </a:t>
            </a:r>
            <a:r>
              <a:rPr lang="ca-ES" sz="1300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l’ens local per </a:t>
            </a:r>
            <a:r>
              <a:rPr lang="ca-ES" sz="1300" b="1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vincular el  </a:t>
            </a:r>
            <a:r>
              <a:rPr lang="ca-ES" sz="1300" b="1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programa </a:t>
            </a:r>
            <a:r>
              <a:rPr lang="ca-ES" sz="1300" b="1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amb el territori.</a:t>
            </a:r>
            <a:endParaRPr lang="ca-ES" sz="13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52831" y="3856232"/>
            <a:ext cx="2312035" cy="1276945"/>
          </a:xfrm>
          <a:prstGeom prst="roundRect">
            <a:avLst/>
          </a:prstGeom>
          <a:noFill/>
          <a:ln w="12700">
            <a:solidFill>
              <a:srgbClr val="C2C87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08000" marR="285115">
              <a:spcBef>
                <a:spcPts val="200"/>
              </a:spcBef>
            </a:pPr>
            <a:r>
              <a:rPr lang="ca-ES" sz="1300" b="1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Implica </a:t>
            </a:r>
            <a:r>
              <a:rPr lang="ca-ES" sz="1300" b="1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altres àrees </a:t>
            </a:r>
            <a:r>
              <a:rPr lang="ca-ES" sz="1300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l’ajuntament, enti</a:t>
            </a:r>
            <a:r>
              <a:rPr lang="ca-ES" sz="13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tats, </a:t>
            </a:r>
            <a:r>
              <a:rPr lang="ca-ES" sz="1300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empreses </a:t>
            </a:r>
            <a:r>
              <a:rPr lang="ca-ES" sz="13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</a:t>
            </a:r>
            <a:r>
              <a:rPr lang="ca-ES" sz="1300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la</a:t>
            </a:r>
            <a:r>
              <a:rPr lang="ca-ES" sz="1300" spc="-9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300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població en</a:t>
            </a:r>
            <a:r>
              <a:rPr lang="ca-ES" sz="1300" spc="-2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300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general.</a:t>
            </a:r>
            <a:endParaRPr lang="ca-ES" sz="13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1850" y="2088974"/>
            <a:ext cx="408766" cy="3119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415"/>
              </a:lnSpc>
            </a:pPr>
            <a:r>
              <a:rPr lang="ca-ES" sz="2800" b="1" spc="-1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L’estratègia</a:t>
            </a:r>
            <a:r>
              <a:rPr lang="ca-ES" sz="2800" b="1" spc="-8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800" b="1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</a:t>
            </a:r>
            <a:endParaRPr lang="ca-ES" sz="28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31405" y="974098"/>
            <a:ext cx="2815730" cy="128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8" name="object 18"/>
          <p:cNvSpPr/>
          <p:nvPr/>
        </p:nvSpPr>
        <p:spPr>
          <a:xfrm>
            <a:off x="9307490" y="2460494"/>
            <a:ext cx="566102" cy="662980"/>
          </a:xfrm>
          <a:custGeom>
            <a:avLst/>
            <a:gdLst/>
            <a:ahLst/>
            <a:cxnLst/>
            <a:rect l="l" t="t" r="r" b="b"/>
            <a:pathLst>
              <a:path w="734695" h="860425">
                <a:moveTo>
                  <a:pt x="188722" y="287108"/>
                </a:moveTo>
                <a:lnTo>
                  <a:pt x="182892" y="270484"/>
                </a:lnTo>
                <a:lnTo>
                  <a:pt x="165366" y="262915"/>
                </a:lnTo>
                <a:lnTo>
                  <a:pt x="147840" y="270484"/>
                </a:lnTo>
                <a:lnTo>
                  <a:pt x="141986" y="287108"/>
                </a:lnTo>
                <a:lnTo>
                  <a:pt x="147828" y="303733"/>
                </a:lnTo>
                <a:lnTo>
                  <a:pt x="165366" y="311289"/>
                </a:lnTo>
                <a:lnTo>
                  <a:pt x="182880" y="303733"/>
                </a:lnTo>
                <a:lnTo>
                  <a:pt x="188722" y="287108"/>
                </a:lnTo>
                <a:close/>
              </a:path>
              <a:path w="734695" h="860425">
                <a:moveTo>
                  <a:pt x="468160" y="330987"/>
                </a:moveTo>
                <a:lnTo>
                  <a:pt x="462318" y="314363"/>
                </a:lnTo>
                <a:lnTo>
                  <a:pt x="444792" y="306793"/>
                </a:lnTo>
                <a:lnTo>
                  <a:pt x="427266" y="314363"/>
                </a:lnTo>
                <a:lnTo>
                  <a:pt x="421424" y="330987"/>
                </a:lnTo>
                <a:lnTo>
                  <a:pt x="427253" y="347611"/>
                </a:lnTo>
                <a:lnTo>
                  <a:pt x="444792" y="355168"/>
                </a:lnTo>
                <a:lnTo>
                  <a:pt x="462305" y="347611"/>
                </a:lnTo>
                <a:lnTo>
                  <a:pt x="468160" y="330987"/>
                </a:lnTo>
                <a:close/>
              </a:path>
              <a:path w="734695" h="860425">
                <a:moveTo>
                  <a:pt x="734187" y="155206"/>
                </a:moveTo>
                <a:lnTo>
                  <a:pt x="716254" y="133070"/>
                </a:lnTo>
                <a:lnTo>
                  <a:pt x="713676" y="131406"/>
                </a:lnTo>
                <a:lnTo>
                  <a:pt x="710488" y="130238"/>
                </a:lnTo>
                <a:lnTo>
                  <a:pt x="706628" y="129743"/>
                </a:lnTo>
                <a:lnTo>
                  <a:pt x="684961" y="127342"/>
                </a:lnTo>
                <a:lnTo>
                  <a:pt x="684961" y="175539"/>
                </a:lnTo>
                <a:lnTo>
                  <a:pt x="682917" y="221881"/>
                </a:lnTo>
                <a:lnTo>
                  <a:pt x="680732" y="268224"/>
                </a:lnTo>
                <a:lnTo>
                  <a:pt x="678522" y="268300"/>
                </a:lnTo>
                <a:lnTo>
                  <a:pt x="678522" y="316738"/>
                </a:lnTo>
                <a:lnTo>
                  <a:pt x="675500" y="374548"/>
                </a:lnTo>
                <a:lnTo>
                  <a:pt x="673265" y="415404"/>
                </a:lnTo>
                <a:lnTo>
                  <a:pt x="670407" y="464718"/>
                </a:lnTo>
                <a:lnTo>
                  <a:pt x="667397" y="514134"/>
                </a:lnTo>
                <a:lnTo>
                  <a:pt x="664222" y="563765"/>
                </a:lnTo>
                <a:lnTo>
                  <a:pt x="660742" y="615518"/>
                </a:lnTo>
                <a:lnTo>
                  <a:pt x="657504" y="661898"/>
                </a:lnTo>
                <a:lnTo>
                  <a:pt x="653910" y="711161"/>
                </a:lnTo>
                <a:lnTo>
                  <a:pt x="650163" y="760425"/>
                </a:lnTo>
                <a:lnTo>
                  <a:pt x="646290" y="809663"/>
                </a:lnTo>
                <a:lnTo>
                  <a:pt x="598068" y="811606"/>
                </a:lnTo>
                <a:lnTo>
                  <a:pt x="549833" y="810590"/>
                </a:lnTo>
                <a:lnTo>
                  <a:pt x="506984" y="808736"/>
                </a:lnTo>
                <a:lnTo>
                  <a:pt x="501573" y="808507"/>
                </a:lnTo>
                <a:lnTo>
                  <a:pt x="453301" y="807262"/>
                </a:lnTo>
                <a:lnTo>
                  <a:pt x="405015" y="808736"/>
                </a:lnTo>
                <a:lnTo>
                  <a:pt x="403707" y="792353"/>
                </a:lnTo>
                <a:lnTo>
                  <a:pt x="402348" y="775970"/>
                </a:lnTo>
                <a:lnTo>
                  <a:pt x="400913" y="759599"/>
                </a:lnTo>
                <a:lnTo>
                  <a:pt x="399389" y="743229"/>
                </a:lnTo>
                <a:lnTo>
                  <a:pt x="442493" y="742429"/>
                </a:lnTo>
                <a:lnTo>
                  <a:pt x="485724" y="735685"/>
                </a:lnTo>
                <a:lnTo>
                  <a:pt x="526491" y="722071"/>
                </a:lnTo>
                <a:lnTo>
                  <a:pt x="562152" y="700659"/>
                </a:lnTo>
                <a:lnTo>
                  <a:pt x="590130" y="670483"/>
                </a:lnTo>
                <a:lnTo>
                  <a:pt x="607809" y="630618"/>
                </a:lnTo>
                <a:lnTo>
                  <a:pt x="604850" y="611847"/>
                </a:lnTo>
                <a:lnTo>
                  <a:pt x="590130" y="602297"/>
                </a:lnTo>
                <a:lnTo>
                  <a:pt x="572490" y="604075"/>
                </a:lnTo>
                <a:lnTo>
                  <a:pt x="560768" y="619226"/>
                </a:lnTo>
                <a:lnTo>
                  <a:pt x="536092" y="660044"/>
                </a:lnTo>
                <a:lnTo>
                  <a:pt x="494106" y="684110"/>
                </a:lnTo>
                <a:lnTo>
                  <a:pt x="443877" y="694702"/>
                </a:lnTo>
                <a:lnTo>
                  <a:pt x="394474" y="695058"/>
                </a:lnTo>
                <a:lnTo>
                  <a:pt x="389915" y="655269"/>
                </a:lnTo>
                <a:lnTo>
                  <a:pt x="384822" y="614794"/>
                </a:lnTo>
                <a:lnTo>
                  <a:pt x="379501" y="575830"/>
                </a:lnTo>
                <a:lnTo>
                  <a:pt x="373634" y="536168"/>
                </a:lnTo>
                <a:lnTo>
                  <a:pt x="367030" y="522363"/>
                </a:lnTo>
                <a:lnTo>
                  <a:pt x="365912" y="514134"/>
                </a:lnTo>
                <a:lnTo>
                  <a:pt x="360362" y="507111"/>
                </a:lnTo>
                <a:lnTo>
                  <a:pt x="206146" y="490194"/>
                </a:lnTo>
                <a:lnTo>
                  <a:pt x="215074" y="470154"/>
                </a:lnTo>
                <a:lnTo>
                  <a:pt x="223418" y="449948"/>
                </a:lnTo>
                <a:lnTo>
                  <a:pt x="231190" y="429590"/>
                </a:lnTo>
                <a:lnTo>
                  <a:pt x="238391" y="409079"/>
                </a:lnTo>
                <a:lnTo>
                  <a:pt x="242404" y="404215"/>
                </a:lnTo>
                <a:lnTo>
                  <a:pt x="244284" y="397802"/>
                </a:lnTo>
                <a:lnTo>
                  <a:pt x="244017" y="391490"/>
                </a:lnTo>
                <a:lnTo>
                  <a:pt x="250748" y="368122"/>
                </a:lnTo>
                <a:lnTo>
                  <a:pt x="252679" y="361416"/>
                </a:lnTo>
                <a:lnTo>
                  <a:pt x="260134" y="331038"/>
                </a:lnTo>
                <a:lnTo>
                  <a:pt x="266357" y="300380"/>
                </a:lnTo>
                <a:lnTo>
                  <a:pt x="271360" y="269443"/>
                </a:lnTo>
                <a:lnTo>
                  <a:pt x="356501" y="280949"/>
                </a:lnTo>
                <a:lnTo>
                  <a:pt x="350570" y="312635"/>
                </a:lnTo>
                <a:lnTo>
                  <a:pt x="347141" y="345744"/>
                </a:lnTo>
                <a:lnTo>
                  <a:pt x="348284" y="378015"/>
                </a:lnTo>
                <a:lnTo>
                  <a:pt x="374167" y="430936"/>
                </a:lnTo>
                <a:lnTo>
                  <a:pt x="430758" y="454748"/>
                </a:lnTo>
                <a:lnTo>
                  <a:pt x="460590" y="458114"/>
                </a:lnTo>
                <a:lnTo>
                  <a:pt x="489064" y="457479"/>
                </a:lnTo>
                <a:lnTo>
                  <a:pt x="517118" y="451929"/>
                </a:lnTo>
                <a:lnTo>
                  <a:pt x="542658" y="440194"/>
                </a:lnTo>
                <a:lnTo>
                  <a:pt x="563600" y="420954"/>
                </a:lnTo>
                <a:lnTo>
                  <a:pt x="569722" y="410070"/>
                </a:lnTo>
                <a:lnTo>
                  <a:pt x="576529" y="398018"/>
                </a:lnTo>
                <a:lnTo>
                  <a:pt x="584111" y="372097"/>
                </a:lnTo>
                <a:lnTo>
                  <a:pt x="587756" y="344601"/>
                </a:lnTo>
                <a:lnTo>
                  <a:pt x="588860" y="316928"/>
                </a:lnTo>
                <a:lnTo>
                  <a:pt x="611276" y="317461"/>
                </a:lnTo>
                <a:lnTo>
                  <a:pt x="633691" y="317614"/>
                </a:lnTo>
                <a:lnTo>
                  <a:pt x="656107" y="317385"/>
                </a:lnTo>
                <a:lnTo>
                  <a:pt x="671791" y="316928"/>
                </a:lnTo>
                <a:lnTo>
                  <a:pt x="678522" y="316738"/>
                </a:lnTo>
                <a:lnTo>
                  <a:pt x="678522" y="268300"/>
                </a:lnTo>
                <a:lnTo>
                  <a:pt x="657669" y="268947"/>
                </a:lnTo>
                <a:lnTo>
                  <a:pt x="634593" y="269240"/>
                </a:lnTo>
                <a:lnTo>
                  <a:pt x="611530" y="269138"/>
                </a:lnTo>
                <a:lnTo>
                  <a:pt x="588454" y="268605"/>
                </a:lnTo>
                <a:lnTo>
                  <a:pt x="585736" y="263601"/>
                </a:lnTo>
                <a:lnTo>
                  <a:pt x="580656" y="259854"/>
                </a:lnTo>
                <a:lnTo>
                  <a:pt x="540575" y="255181"/>
                </a:lnTo>
                <a:lnTo>
                  <a:pt x="540575" y="303542"/>
                </a:lnTo>
                <a:lnTo>
                  <a:pt x="540448" y="320941"/>
                </a:lnTo>
                <a:lnTo>
                  <a:pt x="534009" y="372389"/>
                </a:lnTo>
                <a:lnTo>
                  <a:pt x="492569" y="408178"/>
                </a:lnTo>
                <a:lnTo>
                  <a:pt x="472376" y="410070"/>
                </a:lnTo>
                <a:lnTo>
                  <a:pt x="445668" y="408686"/>
                </a:lnTo>
                <a:lnTo>
                  <a:pt x="422668" y="401993"/>
                </a:lnTo>
                <a:lnTo>
                  <a:pt x="405752" y="387273"/>
                </a:lnTo>
                <a:lnTo>
                  <a:pt x="397294" y="361772"/>
                </a:lnTo>
                <a:lnTo>
                  <a:pt x="396659" y="345744"/>
                </a:lnTo>
                <a:lnTo>
                  <a:pt x="396659" y="342138"/>
                </a:lnTo>
                <a:lnTo>
                  <a:pt x="397967" y="324485"/>
                </a:lnTo>
                <a:lnTo>
                  <a:pt x="400875" y="305638"/>
                </a:lnTo>
                <a:lnTo>
                  <a:pt x="404672" y="287108"/>
                </a:lnTo>
                <a:lnTo>
                  <a:pt x="540575" y="303542"/>
                </a:lnTo>
                <a:lnTo>
                  <a:pt x="540575" y="255181"/>
                </a:lnTo>
                <a:lnTo>
                  <a:pt x="482752" y="248412"/>
                </a:lnTo>
                <a:lnTo>
                  <a:pt x="276618" y="221564"/>
                </a:lnTo>
                <a:lnTo>
                  <a:pt x="277063" y="214909"/>
                </a:lnTo>
                <a:lnTo>
                  <a:pt x="277888" y="202577"/>
                </a:lnTo>
                <a:lnTo>
                  <a:pt x="278701" y="184226"/>
                </a:lnTo>
                <a:lnTo>
                  <a:pt x="278993" y="170218"/>
                </a:lnTo>
                <a:lnTo>
                  <a:pt x="279031" y="143992"/>
                </a:lnTo>
                <a:lnTo>
                  <a:pt x="278561" y="141719"/>
                </a:lnTo>
                <a:lnTo>
                  <a:pt x="277939" y="139598"/>
                </a:lnTo>
                <a:lnTo>
                  <a:pt x="328218" y="146697"/>
                </a:lnTo>
                <a:lnTo>
                  <a:pt x="378955" y="152069"/>
                </a:lnTo>
                <a:lnTo>
                  <a:pt x="429983" y="156197"/>
                </a:lnTo>
                <a:lnTo>
                  <a:pt x="583539" y="166116"/>
                </a:lnTo>
                <a:lnTo>
                  <a:pt x="634441" y="170218"/>
                </a:lnTo>
                <a:lnTo>
                  <a:pt x="684961" y="175539"/>
                </a:lnTo>
                <a:lnTo>
                  <a:pt x="684961" y="127342"/>
                </a:lnTo>
                <a:lnTo>
                  <a:pt x="657961" y="124333"/>
                </a:lnTo>
                <a:lnTo>
                  <a:pt x="608838" y="120218"/>
                </a:lnTo>
                <a:lnTo>
                  <a:pt x="460044" y="111023"/>
                </a:lnTo>
                <a:lnTo>
                  <a:pt x="410464" y="107454"/>
                </a:lnTo>
                <a:lnTo>
                  <a:pt x="361111" y="102857"/>
                </a:lnTo>
                <a:lnTo>
                  <a:pt x="312140" y="96774"/>
                </a:lnTo>
                <a:lnTo>
                  <a:pt x="263690" y="88722"/>
                </a:lnTo>
                <a:lnTo>
                  <a:pt x="215900" y="78244"/>
                </a:lnTo>
                <a:lnTo>
                  <a:pt x="168922" y="64871"/>
                </a:lnTo>
                <a:lnTo>
                  <a:pt x="122897" y="48133"/>
                </a:lnTo>
                <a:lnTo>
                  <a:pt x="77952" y="27571"/>
                </a:lnTo>
                <a:lnTo>
                  <a:pt x="34251" y="2705"/>
                </a:lnTo>
                <a:lnTo>
                  <a:pt x="15811" y="0"/>
                </a:lnTo>
                <a:lnTo>
                  <a:pt x="2971" y="11518"/>
                </a:lnTo>
                <a:lnTo>
                  <a:pt x="0" y="29273"/>
                </a:lnTo>
                <a:lnTo>
                  <a:pt x="11163" y="45224"/>
                </a:lnTo>
                <a:lnTo>
                  <a:pt x="54279" y="69900"/>
                </a:lnTo>
                <a:lnTo>
                  <a:pt x="98488" y="90487"/>
                </a:lnTo>
                <a:lnTo>
                  <a:pt x="143675" y="107416"/>
                </a:lnTo>
                <a:lnTo>
                  <a:pt x="189712" y="121119"/>
                </a:lnTo>
                <a:lnTo>
                  <a:pt x="236499" y="132016"/>
                </a:lnTo>
                <a:lnTo>
                  <a:pt x="232930" y="135978"/>
                </a:lnTo>
                <a:lnTo>
                  <a:pt x="230606" y="141274"/>
                </a:lnTo>
                <a:lnTo>
                  <a:pt x="230695" y="165442"/>
                </a:lnTo>
                <a:lnTo>
                  <a:pt x="230289" y="181648"/>
                </a:lnTo>
                <a:lnTo>
                  <a:pt x="229514" y="198094"/>
                </a:lnTo>
                <a:lnTo>
                  <a:pt x="228422" y="214909"/>
                </a:lnTo>
                <a:lnTo>
                  <a:pt x="223316" y="214160"/>
                </a:lnTo>
                <a:lnTo>
                  <a:pt x="223316" y="262813"/>
                </a:lnTo>
                <a:lnTo>
                  <a:pt x="219125" y="289471"/>
                </a:lnTo>
                <a:lnTo>
                  <a:pt x="214007" y="315925"/>
                </a:lnTo>
                <a:lnTo>
                  <a:pt x="207924" y="342138"/>
                </a:lnTo>
                <a:lnTo>
                  <a:pt x="200812" y="368122"/>
                </a:lnTo>
                <a:lnTo>
                  <a:pt x="160883" y="354799"/>
                </a:lnTo>
                <a:lnTo>
                  <a:pt x="133096" y="327685"/>
                </a:lnTo>
                <a:lnTo>
                  <a:pt x="120370" y="290868"/>
                </a:lnTo>
                <a:lnTo>
                  <a:pt x="125641" y="248412"/>
                </a:lnTo>
                <a:lnTo>
                  <a:pt x="223316" y="262813"/>
                </a:lnTo>
                <a:lnTo>
                  <a:pt x="223316" y="214160"/>
                </a:lnTo>
                <a:lnTo>
                  <a:pt x="116382" y="198323"/>
                </a:lnTo>
                <a:lnTo>
                  <a:pt x="108458" y="198094"/>
                </a:lnTo>
                <a:lnTo>
                  <a:pt x="100901" y="199898"/>
                </a:lnTo>
                <a:lnTo>
                  <a:pt x="94335" y="203923"/>
                </a:lnTo>
                <a:lnTo>
                  <a:pt x="89433" y="210299"/>
                </a:lnTo>
                <a:lnTo>
                  <a:pt x="74231" y="255524"/>
                </a:lnTo>
                <a:lnTo>
                  <a:pt x="73444" y="299631"/>
                </a:lnTo>
                <a:lnTo>
                  <a:pt x="85598" y="340144"/>
                </a:lnTo>
                <a:lnTo>
                  <a:pt x="109232" y="374548"/>
                </a:lnTo>
                <a:lnTo>
                  <a:pt x="142887" y="400316"/>
                </a:lnTo>
                <a:lnTo>
                  <a:pt x="185077" y="414959"/>
                </a:lnTo>
                <a:lnTo>
                  <a:pt x="177673" y="434149"/>
                </a:lnTo>
                <a:lnTo>
                  <a:pt x="169748" y="453186"/>
                </a:lnTo>
                <a:lnTo>
                  <a:pt x="161277" y="472097"/>
                </a:lnTo>
                <a:lnTo>
                  <a:pt x="152222" y="490842"/>
                </a:lnTo>
                <a:lnTo>
                  <a:pt x="148742" y="497776"/>
                </a:lnTo>
                <a:lnTo>
                  <a:pt x="148780" y="504431"/>
                </a:lnTo>
                <a:lnTo>
                  <a:pt x="150990" y="510057"/>
                </a:lnTo>
                <a:lnTo>
                  <a:pt x="150837" y="518375"/>
                </a:lnTo>
                <a:lnTo>
                  <a:pt x="153555" y="525818"/>
                </a:lnTo>
                <a:lnTo>
                  <a:pt x="159397" y="531469"/>
                </a:lnTo>
                <a:lnTo>
                  <a:pt x="168617" y="534365"/>
                </a:lnTo>
                <a:lnTo>
                  <a:pt x="327304" y="551764"/>
                </a:lnTo>
                <a:lnTo>
                  <a:pt x="334035" y="598551"/>
                </a:lnTo>
                <a:lnTo>
                  <a:pt x="340156" y="645375"/>
                </a:lnTo>
                <a:lnTo>
                  <a:pt x="345681" y="692277"/>
                </a:lnTo>
                <a:lnTo>
                  <a:pt x="350596" y="739241"/>
                </a:lnTo>
                <a:lnTo>
                  <a:pt x="354876" y="786282"/>
                </a:lnTo>
                <a:lnTo>
                  <a:pt x="358546" y="833399"/>
                </a:lnTo>
                <a:lnTo>
                  <a:pt x="359283" y="843775"/>
                </a:lnTo>
                <a:lnTo>
                  <a:pt x="365213" y="850430"/>
                </a:lnTo>
                <a:lnTo>
                  <a:pt x="372668" y="853655"/>
                </a:lnTo>
                <a:lnTo>
                  <a:pt x="376631" y="857275"/>
                </a:lnTo>
                <a:lnTo>
                  <a:pt x="382193" y="859396"/>
                </a:lnTo>
                <a:lnTo>
                  <a:pt x="389432" y="858621"/>
                </a:lnTo>
                <a:lnTo>
                  <a:pt x="436803" y="855751"/>
                </a:lnTo>
                <a:lnTo>
                  <a:pt x="484162" y="856183"/>
                </a:lnTo>
                <a:lnTo>
                  <a:pt x="578827" y="859840"/>
                </a:lnTo>
                <a:lnTo>
                  <a:pt x="626148" y="859459"/>
                </a:lnTo>
                <a:lnTo>
                  <a:pt x="667600" y="855751"/>
                </a:lnTo>
                <a:lnTo>
                  <a:pt x="695642" y="829779"/>
                </a:lnTo>
                <a:lnTo>
                  <a:pt x="693839" y="818781"/>
                </a:lnTo>
                <a:lnTo>
                  <a:pt x="694397" y="811606"/>
                </a:lnTo>
                <a:lnTo>
                  <a:pt x="697890" y="767803"/>
                </a:lnTo>
                <a:lnTo>
                  <a:pt x="701776" y="716813"/>
                </a:lnTo>
                <a:lnTo>
                  <a:pt x="705523" y="665810"/>
                </a:lnTo>
                <a:lnTo>
                  <a:pt x="709295" y="611847"/>
                </a:lnTo>
                <a:lnTo>
                  <a:pt x="712546" y="563321"/>
                </a:lnTo>
                <a:lnTo>
                  <a:pt x="715784" y="512737"/>
                </a:lnTo>
                <a:lnTo>
                  <a:pt x="719569" y="449948"/>
                </a:lnTo>
                <a:lnTo>
                  <a:pt x="722528" y="397802"/>
                </a:lnTo>
                <a:lnTo>
                  <a:pt x="724865" y="354799"/>
                </a:lnTo>
                <a:lnTo>
                  <a:pt x="726821" y="316738"/>
                </a:lnTo>
                <a:lnTo>
                  <a:pt x="729132" y="269443"/>
                </a:lnTo>
                <a:lnTo>
                  <a:pt x="729145" y="269240"/>
                </a:lnTo>
                <a:lnTo>
                  <a:pt x="730173" y="247357"/>
                </a:lnTo>
                <a:lnTo>
                  <a:pt x="732370" y="198094"/>
                </a:lnTo>
                <a:lnTo>
                  <a:pt x="734187" y="155206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9" name="object 19"/>
          <p:cNvSpPr/>
          <p:nvPr/>
        </p:nvSpPr>
        <p:spPr>
          <a:xfrm>
            <a:off x="9359599" y="3210843"/>
            <a:ext cx="461884" cy="466777"/>
          </a:xfrm>
          <a:custGeom>
            <a:avLst/>
            <a:gdLst/>
            <a:ahLst/>
            <a:cxnLst/>
            <a:rect l="l" t="t" r="r" b="b"/>
            <a:pathLst>
              <a:path w="599440" h="605789">
                <a:moveTo>
                  <a:pt x="599135" y="23152"/>
                </a:moveTo>
                <a:lnTo>
                  <a:pt x="593204" y="5753"/>
                </a:lnTo>
                <a:lnTo>
                  <a:pt x="577113" y="0"/>
                </a:lnTo>
                <a:lnTo>
                  <a:pt x="559930" y="5829"/>
                </a:lnTo>
                <a:lnTo>
                  <a:pt x="550748" y="23152"/>
                </a:lnTo>
                <a:lnTo>
                  <a:pt x="543534" y="71818"/>
                </a:lnTo>
                <a:lnTo>
                  <a:pt x="531444" y="118224"/>
                </a:lnTo>
                <a:lnTo>
                  <a:pt x="514743" y="162153"/>
                </a:lnTo>
                <a:lnTo>
                  <a:pt x="493750" y="203365"/>
                </a:lnTo>
                <a:lnTo>
                  <a:pt x="468744" y="241630"/>
                </a:lnTo>
                <a:lnTo>
                  <a:pt x="440029" y="276694"/>
                </a:lnTo>
                <a:lnTo>
                  <a:pt x="407873" y="308343"/>
                </a:lnTo>
                <a:lnTo>
                  <a:pt x="372579" y="336334"/>
                </a:lnTo>
                <a:lnTo>
                  <a:pt x="334441" y="360426"/>
                </a:lnTo>
                <a:lnTo>
                  <a:pt x="293738" y="380377"/>
                </a:lnTo>
                <a:lnTo>
                  <a:pt x="250786" y="395960"/>
                </a:lnTo>
                <a:lnTo>
                  <a:pt x="205854" y="406933"/>
                </a:lnTo>
                <a:lnTo>
                  <a:pt x="159232" y="413067"/>
                </a:lnTo>
                <a:lnTo>
                  <a:pt x="111239" y="414121"/>
                </a:lnTo>
                <a:lnTo>
                  <a:pt x="65252" y="410133"/>
                </a:lnTo>
                <a:lnTo>
                  <a:pt x="66738" y="408165"/>
                </a:lnTo>
                <a:lnTo>
                  <a:pt x="96697" y="379463"/>
                </a:lnTo>
                <a:lnTo>
                  <a:pt x="129082" y="353009"/>
                </a:lnTo>
                <a:lnTo>
                  <a:pt x="159588" y="328815"/>
                </a:lnTo>
                <a:lnTo>
                  <a:pt x="167779" y="312394"/>
                </a:lnTo>
                <a:lnTo>
                  <a:pt x="160489" y="296976"/>
                </a:lnTo>
                <a:lnTo>
                  <a:pt x="144195" y="288925"/>
                </a:lnTo>
                <a:lnTo>
                  <a:pt x="125387" y="294601"/>
                </a:lnTo>
                <a:lnTo>
                  <a:pt x="68529" y="342684"/>
                </a:lnTo>
                <a:lnTo>
                  <a:pt x="16294" y="395630"/>
                </a:lnTo>
                <a:lnTo>
                  <a:pt x="0" y="429641"/>
                </a:lnTo>
                <a:lnTo>
                  <a:pt x="4356" y="443636"/>
                </a:lnTo>
                <a:lnTo>
                  <a:pt x="21590" y="467652"/>
                </a:lnTo>
                <a:lnTo>
                  <a:pt x="46291" y="490131"/>
                </a:lnTo>
                <a:lnTo>
                  <a:pt x="97320" y="528904"/>
                </a:lnTo>
                <a:lnTo>
                  <a:pt x="121043" y="547801"/>
                </a:lnTo>
                <a:lnTo>
                  <a:pt x="145122" y="566229"/>
                </a:lnTo>
                <a:lnTo>
                  <a:pt x="169506" y="584250"/>
                </a:lnTo>
                <a:lnTo>
                  <a:pt x="194170" y="601891"/>
                </a:lnTo>
                <a:lnTo>
                  <a:pt x="212293" y="605472"/>
                </a:lnTo>
                <a:lnTo>
                  <a:pt x="225399" y="594436"/>
                </a:lnTo>
                <a:lnTo>
                  <a:pt x="228993" y="576694"/>
                </a:lnTo>
                <a:lnTo>
                  <a:pt x="218579" y="560120"/>
                </a:lnTo>
                <a:lnTo>
                  <a:pt x="194475" y="542874"/>
                </a:lnTo>
                <a:lnTo>
                  <a:pt x="170675" y="525246"/>
                </a:lnTo>
                <a:lnTo>
                  <a:pt x="147218" y="507187"/>
                </a:lnTo>
                <a:lnTo>
                  <a:pt x="124117" y="488619"/>
                </a:lnTo>
                <a:lnTo>
                  <a:pt x="87591" y="460159"/>
                </a:lnTo>
                <a:lnTo>
                  <a:pt x="98513" y="461187"/>
                </a:lnTo>
                <a:lnTo>
                  <a:pt x="146710" y="461251"/>
                </a:lnTo>
                <a:lnTo>
                  <a:pt x="193649" y="456895"/>
                </a:lnTo>
                <a:lnTo>
                  <a:pt x="239115" y="448271"/>
                </a:lnTo>
                <a:lnTo>
                  <a:pt x="282892" y="435546"/>
                </a:lnTo>
                <a:lnTo>
                  <a:pt x="324777" y="418884"/>
                </a:lnTo>
                <a:lnTo>
                  <a:pt x="364553" y="398449"/>
                </a:lnTo>
                <a:lnTo>
                  <a:pt x="402005" y="374421"/>
                </a:lnTo>
                <a:lnTo>
                  <a:pt x="436918" y="346951"/>
                </a:lnTo>
                <a:lnTo>
                  <a:pt x="469074" y="316204"/>
                </a:lnTo>
                <a:lnTo>
                  <a:pt x="498259" y="282346"/>
                </a:lnTo>
                <a:lnTo>
                  <a:pt x="524268" y="245554"/>
                </a:lnTo>
                <a:lnTo>
                  <a:pt x="546887" y="205968"/>
                </a:lnTo>
                <a:lnTo>
                  <a:pt x="565899" y="163779"/>
                </a:lnTo>
                <a:lnTo>
                  <a:pt x="581075" y="119138"/>
                </a:lnTo>
                <a:lnTo>
                  <a:pt x="592226" y="72212"/>
                </a:lnTo>
                <a:lnTo>
                  <a:pt x="599135" y="23152"/>
                </a:lnTo>
                <a:close/>
              </a:path>
            </a:pathLst>
          </a:custGeom>
          <a:solidFill>
            <a:srgbClr val="F7B233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BD979C26-F9AA-16AE-FA46-8974F3D1F54A}"/>
              </a:ext>
            </a:extLst>
          </p:cNvPr>
          <p:cNvSpPr txBox="1"/>
          <p:nvPr/>
        </p:nvSpPr>
        <p:spPr>
          <a:xfrm>
            <a:off x="6852832" y="5232567"/>
            <a:ext cx="2312035" cy="1400383"/>
          </a:xfrm>
          <a:prstGeom prst="roundRect">
            <a:avLst/>
          </a:prstGeom>
          <a:noFill/>
          <a:ln w="12700">
            <a:solidFill>
              <a:srgbClr val="C2C87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08000" marR="285115">
              <a:spcBef>
                <a:spcPts val="200"/>
              </a:spcBef>
            </a:pPr>
            <a:r>
              <a:rPr lang="ca-ES" sz="1300" b="1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S’elabora conjuntament </a:t>
            </a:r>
            <a:r>
              <a:rPr lang="ca-ES" sz="13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entre Educació i Desenvolupament Econòmic.</a:t>
            </a: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445541DC-44E9-5157-FB45-304B49929EFB}"/>
              </a:ext>
            </a:extLst>
          </p:cNvPr>
          <p:cNvSpPr txBox="1"/>
          <p:nvPr/>
        </p:nvSpPr>
        <p:spPr>
          <a:xfrm>
            <a:off x="3660926" y="2490265"/>
            <a:ext cx="2323150" cy="1447205"/>
          </a:xfrm>
          <a:prstGeom prst="roundRect">
            <a:avLst/>
          </a:prstGeom>
          <a:noFill/>
          <a:ln w="12700">
            <a:solidFill>
              <a:srgbClr val="92D6D4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08000" marR="271780">
              <a:spcBef>
                <a:spcPts val="200"/>
              </a:spcBef>
            </a:pPr>
            <a:r>
              <a:rPr lang="ca-ES" sz="1300" b="1" spc="-2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Treball </a:t>
            </a:r>
            <a:r>
              <a:rPr lang="ca-ES" sz="13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 </a:t>
            </a:r>
            <a:r>
              <a:rPr lang="ca-ES" sz="13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projec</a:t>
            </a:r>
            <a:r>
              <a:rPr lang="ca-ES" sz="13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tes: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aprenentatge amb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sentit, a través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l’acció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la</a:t>
            </a:r>
            <a:r>
              <a:rPr lang="ca-ES" sz="1300" spc="-9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connexió 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amb la</a:t>
            </a:r>
            <a:r>
              <a:rPr lang="ca-ES" sz="1300" spc="-2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realitat.</a:t>
            </a:r>
            <a:endParaRPr lang="ca-ES" sz="13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F5510D22-8ADD-8138-180D-21DEBE2DC5ED}"/>
              </a:ext>
            </a:extLst>
          </p:cNvPr>
          <p:cNvSpPr txBox="1"/>
          <p:nvPr/>
        </p:nvSpPr>
        <p:spPr>
          <a:xfrm>
            <a:off x="3684748" y="5821809"/>
            <a:ext cx="2312035" cy="1203177"/>
          </a:xfrm>
          <a:prstGeom prst="roundRect">
            <a:avLst/>
          </a:prstGeom>
          <a:noFill/>
          <a:ln w="12700">
            <a:solidFill>
              <a:srgbClr val="92D6D4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08000" marR="271780">
              <a:spcBef>
                <a:spcPts val="200"/>
              </a:spcBef>
            </a:pPr>
            <a:r>
              <a:rPr lang="ca-ES" sz="13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Autoconeixement </a:t>
            </a:r>
            <a:r>
              <a:rPr lang="ca-ES" sz="13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 </a:t>
            </a:r>
            <a:r>
              <a:rPr lang="ca-ES" sz="13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millora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les</a:t>
            </a:r>
            <a:r>
              <a:rPr lang="ca-ES" sz="1300" spc="-8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capacitats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personals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la  </a:t>
            </a:r>
            <a:r>
              <a:rPr lang="ca-ES" sz="13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cohesió</a:t>
            </a:r>
            <a:r>
              <a:rPr lang="ca-ES" sz="1300" spc="-1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3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grupal.</a:t>
            </a:r>
            <a:endParaRPr lang="ca-ES" sz="13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95989" y="1227012"/>
            <a:ext cx="2477228" cy="2270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4CD3F86C-3ACF-95BC-5D19-993214FAC0BD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" name="object 23">
            <a:extLst>
              <a:ext uri="{FF2B5EF4-FFF2-40B4-BE49-F238E27FC236}">
                <a16:creationId xmlns:a16="http://schemas.microsoft.com/office/drawing/2014/main" id="{8A44CB7A-8C85-6800-E24E-B2BA3CD2801B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DDFFC12D-E47A-A779-7610-BCA3DBC0E731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B4A1A40E-3CDF-FF3F-3C1A-EC0D922A883D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1" name="object 26">
            <a:extLst>
              <a:ext uri="{FF2B5EF4-FFF2-40B4-BE49-F238E27FC236}">
                <a16:creationId xmlns:a16="http://schemas.microsoft.com/office/drawing/2014/main" id="{1A82D13E-C9BB-1A16-3120-077B121959D3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5E04A018-A2F9-7CF7-873A-8C141F77C166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6D69652-DA73-4B30-FED7-AF366F87CAB9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9DD285A-2D42-F745-BE4C-4B22A12BB2A9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4E8D24E-2990-4CF5-28F2-0F3734270038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8BF2F34-E759-5192-1594-D26C84A65E82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DF08F71-0945-7F11-959A-AA1F8C402D11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80193B7-D6E7-BB4C-0734-9F4A9B915B95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  <p:sp>
        <p:nvSpPr>
          <p:cNvPr id="41" name="object 39">
            <a:extLst>
              <a:ext uri="{FF2B5EF4-FFF2-40B4-BE49-F238E27FC236}">
                <a16:creationId xmlns:a16="http://schemas.microsoft.com/office/drawing/2014/main" id="{FF76D812-C1F5-FBBC-A026-9A2C76229A33}"/>
              </a:ext>
            </a:extLst>
          </p:cNvPr>
          <p:cNvSpPr txBox="1"/>
          <p:nvPr/>
        </p:nvSpPr>
        <p:spPr>
          <a:xfrm>
            <a:off x="9969190" y="7016292"/>
            <a:ext cx="30404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 sz="1200" smtClean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12</a:t>
            </a:fld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2E2EC9-22E8-1C71-2BE8-4042F766F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BFB6E67-6778-CCA5-F1C0-90431C08C2AF}"/>
              </a:ext>
            </a:extLst>
          </p:cNvPr>
          <p:cNvGrpSpPr/>
          <p:nvPr/>
        </p:nvGrpSpPr>
        <p:grpSpPr>
          <a:xfrm>
            <a:off x="192" y="-4670"/>
            <a:ext cx="1440180" cy="7560309"/>
            <a:chOff x="0" y="0"/>
            <a:chExt cx="1440180" cy="7560309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F7C2B06-748E-4E38-0A93-2D1E20438C9B}"/>
                </a:ext>
              </a:extLst>
            </p:cNvPr>
            <p:cNvSpPr/>
            <p:nvPr/>
          </p:nvSpPr>
          <p:spPr>
            <a:xfrm>
              <a:off x="0" y="0"/>
              <a:ext cx="1440180" cy="7560309"/>
            </a:xfrm>
            <a:custGeom>
              <a:avLst/>
              <a:gdLst/>
              <a:ahLst/>
              <a:cxnLst/>
              <a:rect l="l" t="t" r="r" b="b"/>
              <a:pathLst>
                <a:path w="1440180" h="7560309">
                  <a:moveTo>
                    <a:pt x="1440002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40002" y="7560005"/>
                  </a:lnTo>
                  <a:lnTo>
                    <a:pt x="1440002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A337D0C-9F19-ED40-BCED-A7EB0D7251B2}"/>
                </a:ext>
              </a:extLst>
            </p:cNvPr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ECEC6FF-BC9B-DD66-C888-02D5102AB1E0}"/>
                </a:ext>
              </a:extLst>
            </p:cNvPr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615BB1A-7EC4-DCF7-1E86-1BAC5FB10C05}"/>
                </a:ext>
              </a:extLst>
            </p:cNvPr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9648EE5-8212-C0E2-16A9-962184E8C57E}"/>
                </a:ext>
              </a:extLst>
            </p:cNvPr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BA6A382-60A8-ED93-E505-C8BA7F81A957}"/>
                </a:ext>
              </a:extLst>
            </p:cNvPr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0BD381F-4D4F-F050-214A-3292179729F4}"/>
              </a:ext>
            </a:extLst>
          </p:cNvPr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1DD7C3B-029A-04BD-4E7E-063C2AAA23DF}"/>
              </a:ext>
            </a:extLst>
          </p:cNvPr>
          <p:cNvSpPr txBox="1"/>
          <p:nvPr/>
        </p:nvSpPr>
        <p:spPr>
          <a:xfrm>
            <a:off x="1823300" y="504000"/>
            <a:ext cx="390017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spc="-7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</a:t>
            </a:r>
            <a:r>
              <a:rPr lang="ca-ES" sz="3000" spc="-1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projecte</a:t>
            </a:r>
            <a:r>
              <a:rPr lang="ca-ES" sz="3000" spc="-56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 </a:t>
            </a:r>
            <a:r>
              <a:rPr lang="ca-ES" sz="3000" spc="-14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educatiu</a:t>
            </a:r>
            <a:endParaRPr lang="ca-ES" sz="3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1E61269-31AB-A405-CE0F-E9A376AA1932}"/>
              </a:ext>
            </a:extLst>
          </p:cNvPr>
          <p:cNvSpPr/>
          <p:nvPr/>
        </p:nvSpPr>
        <p:spPr>
          <a:xfrm>
            <a:off x="4468495" y="2455265"/>
            <a:ext cx="3525913" cy="3115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47" name="object 14">
            <a:extLst>
              <a:ext uri="{FF2B5EF4-FFF2-40B4-BE49-F238E27FC236}">
                <a16:creationId xmlns:a16="http://schemas.microsoft.com/office/drawing/2014/main" id="{3E551277-A561-27D1-FFB2-A1FF7BA1B5DA}"/>
              </a:ext>
            </a:extLst>
          </p:cNvPr>
          <p:cNvSpPr txBox="1"/>
          <p:nvPr/>
        </p:nvSpPr>
        <p:spPr>
          <a:xfrm>
            <a:off x="2320492" y="2927871"/>
            <a:ext cx="1826003" cy="13991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ca-ES" sz="1000" b="1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PREPAREM-NOS </a:t>
            </a:r>
            <a:r>
              <a:rPr lang="ca-ES" sz="1000" b="1" spc="5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</a:t>
            </a:r>
            <a:r>
              <a:rPr lang="ca-ES" sz="1000" b="1" spc="-15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b="1" spc="5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EMPRENDRE</a:t>
            </a:r>
            <a:endParaRPr lang="ca-ES" sz="1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5080" indent="-34925"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Explorem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habilitats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les persones emprenedores.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Coneixem les nostres</a:t>
            </a:r>
            <a:r>
              <a:rPr lang="ca-ES" sz="10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habilitats.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41910" indent="-34925"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Posem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em pràctica i millorem les nostres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habilitats.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Observem com</a:t>
            </a:r>
            <a:r>
              <a:rPr lang="ca-ES" sz="1000" spc="-1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avancem.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8" name="object 15">
            <a:extLst>
              <a:ext uri="{FF2B5EF4-FFF2-40B4-BE49-F238E27FC236}">
                <a16:creationId xmlns:a16="http://schemas.microsoft.com/office/drawing/2014/main" id="{3627512C-CBC4-6BF7-E564-B8DE6A6F2B56}"/>
              </a:ext>
            </a:extLst>
          </p:cNvPr>
          <p:cNvSpPr txBox="1"/>
          <p:nvPr/>
        </p:nvSpPr>
        <p:spPr>
          <a:xfrm>
            <a:off x="8643675" y="2743824"/>
            <a:ext cx="1671305" cy="13991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/>
            <a:r>
              <a:rPr lang="ca-ES" sz="1000" b="1" spc="5" dirty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ESCOLLIM ELS</a:t>
            </a:r>
            <a:r>
              <a:rPr lang="ca-ES" sz="1000" b="1" spc="-15" dirty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b="1" spc="5" dirty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PRODUCTES</a:t>
            </a:r>
            <a:endParaRPr lang="ca-ES" sz="1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88265" indent="-34925"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Explorem com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poder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escollir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que 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vendrem.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Dissenyem els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prototips.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Posem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un preu als</a:t>
            </a:r>
            <a:r>
              <a:rPr lang="ca-ES" sz="1000" spc="-1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productes.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estudi de</a:t>
            </a:r>
            <a:r>
              <a:rPr lang="ca-ES" sz="10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mercat.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Escollim els</a:t>
            </a:r>
            <a:r>
              <a:rPr lang="ca-ES" sz="1000" spc="-2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productes.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9" name="object 16">
            <a:extLst>
              <a:ext uri="{FF2B5EF4-FFF2-40B4-BE49-F238E27FC236}">
                <a16:creationId xmlns:a16="http://schemas.microsoft.com/office/drawing/2014/main" id="{65E936AA-60DD-C7E2-14CF-69194D06DABD}"/>
              </a:ext>
            </a:extLst>
          </p:cNvPr>
          <p:cNvSpPr txBox="1"/>
          <p:nvPr/>
        </p:nvSpPr>
        <p:spPr>
          <a:xfrm>
            <a:off x="8593047" y="4281375"/>
            <a:ext cx="1858437" cy="13991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ca-ES" sz="1000" b="1" dirty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CERQUEM</a:t>
            </a:r>
            <a:r>
              <a:rPr lang="ca-ES" sz="1000" b="1" spc="-5" dirty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b="1" spc="5" dirty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FINANÇAMENT</a:t>
            </a:r>
            <a:endParaRPr lang="ca-ES" sz="1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5080" indent="-34925"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Explorem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què és el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finançament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</a:t>
            </a:r>
            <a:r>
              <a:rPr lang="ca-ES" sz="1000" spc="-8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 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obtenir-ne.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Calculem si necessitem</a:t>
            </a:r>
            <a:r>
              <a:rPr lang="ca-ES" sz="1000" spc="-4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finançament.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Decidim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000" spc="-2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financem.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186690" indent="-34925"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Presentem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projecte per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obtenir   f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inançament.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Sol·licitem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</a:t>
            </a:r>
            <a:r>
              <a:rPr lang="ca-ES" sz="10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préstec.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0" name="object 17">
            <a:extLst>
              <a:ext uri="{FF2B5EF4-FFF2-40B4-BE49-F238E27FC236}">
                <a16:creationId xmlns:a16="http://schemas.microsoft.com/office/drawing/2014/main" id="{F859B03B-90E5-BA15-0B47-122D133FC9C1}"/>
              </a:ext>
            </a:extLst>
          </p:cNvPr>
          <p:cNvSpPr txBox="1"/>
          <p:nvPr/>
        </p:nvSpPr>
        <p:spPr>
          <a:xfrm>
            <a:off x="7904032" y="5914672"/>
            <a:ext cx="1431304" cy="78354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ca-ES" sz="1000" b="1" spc="5" dirty="0" err="1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PRODUïM</a:t>
            </a:r>
            <a:endParaRPr lang="ca-ES" sz="1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Explorem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procés de</a:t>
            </a:r>
            <a:r>
              <a:rPr lang="ca-ES" sz="1000" spc="-5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producció.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Fabriquem.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Etiquetem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</a:t>
            </a:r>
            <a:r>
              <a:rPr lang="ca-ES" sz="1000" spc="-1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envasem.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3" name="object 18">
            <a:extLst>
              <a:ext uri="{FF2B5EF4-FFF2-40B4-BE49-F238E27FC236}">
                <a16:creationId xmlns:a16="http://schemas.microsoft.com/office/drawing/2014/main" id="{EA6FD3BD-FD13-295D-AC83-871C61C1442F}"/>
              </a:ext>
            </a:extLst>
          </p:cNvPr>
          <p:cNvSpPr txBox="1"/>
          <p:nvPr/>
        </p:nvSpPr>
        <p:spPr>
          <a:xfrm>
            <a:off x="5335719" y="5777841"/>
            <a:ext cx="2066414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ca-ES" sz="1000" b="1" spc="5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FEM </a:t>
            </a:r>
            <a:r>
              <a:rPr lang="ca-ES" sz="1000" b="1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LA</a:t>
            </a:r>
            <a:r>
              <a:rPr lang="ca-ES" sz="1000" b="1" spc="-45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b="1" spc="5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VENDA</a:t>
            </a:r>
            <a:endParaRPr lang="ca-ES" sz="1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5080" indent="-34925">
              <a:spcBef>
                <a:spcPts val="35"/>
              </a:spcBef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Explorem com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fer la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venda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dels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nostres  productes.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228600" indent="-34925"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Sol·licitem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permís municipal de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venda.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247015" indent="-34925"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Organitzem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l’espai,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la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venda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  activitats.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Participem en els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mercats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locals.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4" name="object 19">
            <a:extLst>
              <a:ext uri="{FF2B5EF4-FFF2-40B4-BE49-F238E27FC236}">
                <a16:creationId xmlns:a16="http://schemas.microsoft.com/office/drawing/2014/main" id="{9424C753-0E8B-9B1A-1E96-7ADE33A8DD22}"/>
              </a:ext>
            </a:extLst>
          </p:cNvPr>
          <p:cNvSpPr txBox="1"/>
          <p:nvPr/>
        </p:nvSpPr>
        <p:spPr>
          <a:xfrm>
            <a:off x="2376040" y="5209147"/>
            <a:ext cx="2245158" cy="17132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6990" marR="71120" indent="-34925">
              <a:spcBef>
                <a:spcPts val="160"/>
              </a:spcBef>
            </a:pPr>
            <a:r>
              <a:rPr lang="ca-ES" sz="1000" b="1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RECOLLIM </a:t>
            </a:r>
            <a:r>
              <a:rPr lang="ca-ES" sz="1000" b="1" spc="5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ELS FRUITS </a:t>
            </a:r>
            <a:r>
              <a:rPr lang="ca-ES" sz="1000" b="1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LA</a:t>
            </a:r>
            <a:r>
              <a:rPr lang="ca-ES" sz="1000" b="1" spc="-85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b="1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</a:t>
            </a:r>
            <a:r>
              <a:rPr lang="ca-ES" sz="1000" b="1" spc="-10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PERATIVA</a:t>
            </a:r>
            <a:endParaRPr lang="ca-ES" sz="1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92710" indent="-34925"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Explorem com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fer el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tancament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1000" spc="-8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la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cooperativa.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116205" indent="-34925"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Fem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els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comptes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la cooperativa i 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saldem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els nostres</a:t>
            </a:r>
            <a:r>
              <a:rPr lang="ca-ES" sz="1000" spc="-2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deutes.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5080" indent="-34925"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Donem part dels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beneficis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una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entitat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social.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92710" indent="-34925"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Celebrem els resultats amb una activitat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lúdica.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Fem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la</a:t>
            </a:r>
            <a:r>
              <a:rPr lang="ca-ES" sz="10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memòria</a:t>
            </a:r>
            <a:r>
              <a:rPr lang="ca-ES" sz="65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endParaRPr lang="ca-ES" sz="65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66583BEE-D798-B918-9344-D7EB4AA39B47}"/>
              </a:ext>
            </a:extLst>
          </p:cNvPr>
          <p:cNvSpPr>
            <a:spLocks noChangeAspect="1"/>
          </p:cNvSpPr>
          <p:nvPr/>
        </p:nvSpPr>
        <p:spPr>
          <a:xfrm>
            <a:off x="8228831" y="2786519"/>
            <a:ext cx="339496" cy="196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grpSp>
        <p:nvGrpSpPr>
          <p:cNvPr id="66" name="object 21">
            <a:extLst>
              <a:ext uri="{FF2B5EF4-FFF2-40B4-BE49-F238E27FC236}">
                <a16:creationId xmlns:a16="http://schemas.microsoft.com/office/drawing/2014/main" id="{778751EE-BBB1-7823-59BC-D06BD393143F}"/>
              </a:ext>
            </a:extLst>
          </p:cNvPr>
          <p:cNvGrpSpPr>
            <a:grpSpLocks noChangeAspect="1"/>
          </p:cNvGrpSpPr>
          <p:nvPr/>
        </p:nvGrpSpPr>
        <p:grpSpPr>
          <a:xfrm>
            <a:off x="2546172" y="1373248"/>
            <a:ext cx="281640" cy="326299"/>
            <a:chOff x="8565286" y="1188008"/>
            <a:chExt cx="196215" cy="227329"/>
          </a:xfrm>
        </p:grpSpPr>
        <p:sp>
          <p:nvSpPr>
            <p:cNvPr id="67" name="object 22">
              <a:extLst>
                <a:ext uri="{FF2B5EF4-FFF2-40B4-BE49-F238E27FC236}">
                  <a16:creationId xmlns:a16="http://schemas.microsoft.com/office/drawing/2014/main" id="{28E29968-25A3-CEA9-A14B-071D7347198E}"/>
                </a:ext>
              </a:extLst>
            </p:cNvPr>
            <p:cNvSpPr/>
            <p:nvPr/>
          </p:nvSpPr>
          <p:spPr>
            <a:xfrm>
              <a:off x="8566480" y="1188008"/>
              <a:ext cx="194424" cy="1370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68" name="object 23">
              <a:extLst>
                <a:ext uri="{FF2B5EF4-FFF2-40B4-BE49-F238E27FC236}">
                  <a16:creationId xmlns:a16="http://schemas.microsoft.com/office/drawing/2014/main" id="{EC1E8E69-DC23-A755-BA39-F938973BFEAF}"/>
                </a:ext>
              </a:extLst>
            </p:cNvPr>
            <p:cNvSpPr/>
            <p:nvPr/>
          </p:nvSpPr>
          <p:spPr>
            <a:xfrm>
              <a:off x="8565286" y="1366812"/>
              <a:ext cx="190500" cy="48260"/>
            </a:xfrm>
            <a:custGeom>
              <a:avLst/>
              <a:gdLst/>
              <a:ahLst/>
              <a:cxnLst/>
              <a:rect l="l" t="t" r="r" b="b"/>
              <a:pathLst>
                <a:path w="190500" h="48259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190500" h="48259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190500" h="48259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190500" h="48259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190500" h="48259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190500" h="48259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190500" h="48259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190500" h="48259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190500" h="48259">
                  <a:moveTo>
                    <a:pt x="190169" y="6146"/>
                  </a:moveTo>
                  <a:lnTo>
                    <a:pt x="185953" y="6146"/>
                  </a:lnTo>
                  <a:lnTo>
                    <a:pt x="186080" y="46812"/>
                  </a:lnTo>
                  <a:lnTo>
                    <a:pt x="186613" y="47345"/>
                  </a:lnTo>
                  <a:lnTo>
                    <a:pt x="186969" y="47485"/>
                  </a:lnTo>
                  <a:lnTo>
                    <a:pt x="189141" y="47485"/>
                  </a:lnTo>
                  <a:lnTo>
                    <a:pt x="189496" y="47345"/>
                  </a:lnTo>
                  <a:lnTo>
                    <a:pt x="190030" y="46812"/>
                  </a:lnTo>
                  <a:lnTo>
                    <a:pt x="190169" y="46456"/>
                  </a:lnTo>
                  <a:lnTo>
                    <a:pt x="190169" y="6146"/>
                  </a:lnTo>
                  <a:close/>
                </a:path>
                <a:path w="190500" h="48259">
                  <a:moveTo>
                    <a:pt x="189141" y="660"/>
                  </a:moveTo>
                  <a:lnTo>
                    <a:pt x="186702" y="660"/>
                  </a:lnTo>
                  <a:lnTo>
                    <a:pt x="186131" y="825"/>
                  </a:lnTo>
                  <a:lnTo>
                    <a:pt x="185686" y="1130"/>
                  </a:lnTo>
                  <a:lnTo>
                    <a:pt x="171030" y="12407"/>
                  </a:lnTo>
                  <a:lnTo>
                    <a:pt x="170941" y="13868"/>
                  </a:lnTo>
                  <a:lnTo>
                    <a:pt x="172211" y="15506"/>
                  </a:lnTo>
                  <a:lnTo>
                    <a:pt x="172592" y="15709"/>
                  </a:lnTo>
                  <a:lnTo>
                    <a:pt x="173304" y="15709"/>
                  </a:lnTo>
                  <a:lnTo>
                    <a:pt x="173621" y="15608"/>
                  </a:lnTo>
                  <a:lnTo>
                    <a:pt x="173977" y="15379"/>
                  </a:lnTo>
                  <a:lnTo>
                    <a:pt x="185953" y="6146"/>
                  </a:lnTo>
                  <a:lnTo>
                    <a:pt x="190169" y="6146"/>
                  </a:lnTo>
                  <a:lnTo>
                    <a:pt x="190169" y="1689"/>
                  </a:lnTo>
                  <a:lnTo>
                    <a:pt x="190030" y="1333"/>
                  </a:lnTo>
                  <a:lnTo>
                    <a:pt x="189496" y="800"/>
                  </a:lnTo>
                  <a:lnTo>
                    <a:pt x="189141" y="66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69" name="object 24">
            <a:extLst>
              <a:ext uri="{FF2B5EF4-FFF2-40B4-BE49-F238E27FC236}">
                <a16:creationId xmlns:a16="http://schemas.microsoft.com/office/drawing/2014/main" id="{8BD258DE-56C5-729E-720E-FCC3C10E6BEC}"/>
              </a:ext>
            </a:extLst>
          </p:cNvPr>
          <p:cNvGrpSpPr>
            <a:grpSpLocks noChangeAspect="1"/>
          </p:cNvGrpSpPr>
          <p:nvPr/>
        </p:nvGrpSpPr>
        <p:grpSpPr>
          <a:xfrm>
            <a:off x="4974782" y="1082776"/>
            <a:ext cx="328121" cy="330855"/>
            <a:chOff x="8565286" y="1948497"/>
            <a:chExt cx="228600" cy="230504"/>
          </a:xfrm>
        </p:grpSpPr>
        <p:sp>
          <p:nvSpPr>
            <p:cNvPr id="70" name="object 25">
              <a:extLst>
                <a:ext uri="{FF2B5EF4-FFF2-40B4-BE49-F238E27FC236}">
                  <a16:creationId xmlns:a16="http://schemas.microsoft.com/office/drawing/2014/main" id="{CD28E86A-D7F3-248F-93EC-57724D36A989}"/>
                </a:ext>
              </a:extLst>
            </p:cNvPr>
            <p:cNvSpPr/>
            <p:nvPr/>
          </p:nvSpPr>
          <p:spPr>
            <a:xfrm>
              <a:off x="8566480" y="1948497"/>
              <a:ext cx="227317" cy="1396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71" name="object 26">
              <a:extLst>
                <a:ext uri="{FF2B5EF4-FFF2-40B4-BE49-F238E27FC236}">
                  <a16:creationId xmlns:a16="http://schemas.microsoft.com/office/drawing/2014/main" id="{C8FAEC10-A68B-104A-65E5-43ACD429EC72}"/>
                </a:ext>
              </a:extLst>
            </p:cNvPr>
            <p:cNvSpPr/>
            <p:nvPr/>
          </p:nvSpPr>
          <p:spPr>
            <a:xfrm>
              <a:off x="8565286" y="2130323"/>
              <a:ext cx="203200" cy="48260"/>
            </a:xfrm>
            <a:custGeom>
              <a:avLst/>
              <a:gdLst/>
              <a:ahLst/>
              <a:cxnLst/>
              <a:rect l="l" t="t" r="r" b="b"/>
              <a:pathLst>
                <a:path w="20320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320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320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320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320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320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320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320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3200" h="48260">
                  <a:moveTo>
                    <a:pt x="198518" y="4013"/>
                  </a:moveTo>
                  <a:lnTo>
                    <a:pt x="190919" y="4013"/>
                  </a:lnTo>
                  <a:lnTo>
                    <a:pt x="193357" y="4851"/>
                  </a:lnTo>
                  <a:lnTo>
                    <a:pt x="196799" y="8242"/>
                  </a:lnTo>
                  <a:lnTo>
                    <a:pt x="197650" y="10591"/>
                  </a:lnTo>
                  <a:lnTo>
                    <a:pt x="197529" y="16243"/>
                  </a:lnTo>
                  <a:lnTo>
                    <a:pt x="197230" y="17564"/>
                  </a:lnTo>
                  <a:lnTo>
                    <a:pt x="195541" y="20688"/>
                  </a:lnTo>
                  <a:lnTo>
                    <a:pt x="193890" y="22605"/>
                  </a:lnTo>
                  <a:lnTo>
                    <a:pt x="191439" y="24879"/>
                  </a:lnTo>
                  <a:lnTo>
                    <a:pt x="174116" y="42202"/>
                  </a:lnTo>
                  <a:lnTo>
                    <a:pt x="172999" y="43179"/>
                  </a:lnTo>
                  <a:lnTo>
                    <a:pt x="172440" y="44119"/>
                  </a:lnTo>
                  <a:lnTo>
                    <a:pt x="172567" y="46812"/>
                  </a:lnTo>
                  <a:lnTo>
                    <a:pt x="173113" y="47345"/>
                  </a:lnTo>
                  <a:lnTo>
                    <a:pt x="173469" y="47485"/>
                  </a:lnTo>
                  <a:lnTo>
                    <a:pt x="201777" y="47485"/>
                  </a:lnTo>
                  <a:lnTo>
                    <a:pt x="202145" y="47345"/>
                  </a:lnTo>
                  <a:lnTo>
                    <a:pt x="202730" y="46812"/>
                  </a:lnTo>
                  <a:lnTo>
                    <a:pt x="202869" y="46456"/>
                  </a:lnTo>
                  <a:lnTo>
                    <a:pt x="202742" y="44145"/>
                  </a:lnTo>
                  <a:lnTo>
                    <a:pt x="202209" y="43611"/>
                  </a:lnTo>
                  <a:lnTo>
                    <a:pt x="201828" y="43472"/>
                  </a:lnTo>
                  <a:lnTo>
                    <a:pt x="178930" y="43472"/>
                  </a:lnTo>
                  <a:lnTo>
                    <a:pt x="194576" y="27558"/>
                  </a:lnTo>
                  <a:lnTo>
                    <a:pt x="197116" y="25184"/>
                  </a:lnTo>
                  <a:lnTo>
                    <a:pt x="198970" y="22936"/>
                  </a:lnTo>
                  <a:lnTo>
                    <a:pt x="201294" y="18656"/>
                  </a:lnTo>
                  <a:lnTo>
                    <a:pt x="201866" y="16243"/>
                  </a:lnTo>
                  <a:lnTo>
                    <a:pt x="201820" y="9563"/>
                  </a:lnTo>
                  <a:lnTo>
                    <a:pt x="200710" y="6464"/>
                  </a:lnTo>
                  <a:lnTo>
                    <a:pt x="198518" y="4013"/>
                  </a:lnTo>
                  <a:close/>
                </a:path>
                <a:path w="203200" h="48260">
                  <a:moveTo>
                    <a:pt x="192531" y="0"/>
                  </a:moveTo>
                  <a:lnTo>
                    <a:pt x="184594" y="0"/>
                  </a:lnTo>
                  <a:lnTo>
                    <a:pt x="181914" y="698"/>
                  </a:lnTo>
                  <a:lnTo>
                    <a:pt x="177545" y="3505"/>
                  </a:lnTo>
                  <a:lnTo>
                    <a:pt x="175920" y="5283"/>
                  </a:lnTo>
                  <a:lnTo>
                    <a:pt x="173774" y="9563"/>
                  </a:lnTo>
                  <a:lnTo>
                    <a:pt x="173189" y="11722"/>
                  </a:lnTo>
                  <a:lnTo>
                    <a:pt x="173227" y="14566"/>
                  </a:lnTo>
                  <a:lnTo>
                    <a:pt x="173723" y="15062"/>
                  </a:lnTo>
                  <a:lnTo>
                    <a:pt x="174066" y="15176"/>
                  </a:lnTo>
                  <a:lnTo>
                    <a:pt x="176161" y="15176"/>
                  </a:lnTo>
                  <a:lnTo>
                    <a:pt x="177749" y="10693"/>
                  </a:lnTo>
                  <a:lnTo>
                    <a:pt x="178815" y="8356"/>
                  </a:lnTo>
                  <a:lnTo>
                    <a:pt x="182384" y="4876"/>
                  </a:lnTo>
                  <a:lnTo>
                    <a:pt x="184772" y="4013"/>
                  </a:lnTo>
                  <a:lnTo>
                    <a:pt x="198518" y="4013"/>
                  </a:lnTo>
                  <a:lnTo>
                    <a:pt x="196075" y="1282"/>
                  </a:lnTo>
                  <a:lnTo>
                    <a:pt x="192531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72" name="object 27">
            <a:extLst>
              <a:ext uri="{FF2B5EF4-FFF2-40B4-BE49-F238E27FC236}">
                <a16:creationId xmlns:a16="http://schemas.microsoft.com/office/drawing/2014/main" id="{64BEA57C-6FE7-F48A-A3EF-5E6C129DC0BD}"/>
              </a:ext>
            </a:extLst>
          </p:cNvPr>
          <p:cNvGrpSpPr>
            <a:grpSpLocks noChangeAspect="1"/>
          </p:cNvGrpSpPr>
          <p:nvPr/>
        </p:nvGrpSpPr>
        <p:grpSpPr>
          <a:xfrm>
            <a:off x="7308248" y="1126212"/>
            <a:ext cx="332772" cy="333056"/>
            <a:chOff x="8565286" y="2623502"/>
            <a:chExt cx="231838" cy="232038"/>
          </a:xfrm>
        </p:grpSpPr>
        <p:sp>
          <p:nvSpPr>
            <p:cNvPr id="73" name="object 28">
              <a:extLst>
                <a:ext uri="{FF2B5EF4-FFF2-40B4-BE49-F238E27FC236}">
                  <a16:creationId xmlns:a16="http://schemas.microsoft.com/office/drawing/2014/main" id="{72566C09-42F7-1E0D-6130-4C393B11D1BF}"/>
                </a:ext>
              </a:extLst>
            </p:cNvPr>
            <p:cNvSpPr/>
            <p:nvPr/>
          </p:nvSpPr>
          <p:spPr>
            <a:xfrm>
              <a:off x="8566480" y="2623502"/>
              <a:ext cx="230644" cy="1390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74" name="object 29">
              <a:extLst>
                <a:ext uri="{FF2B5EF4-FFF2-40B4-BE49-F238E27FC236}">
                  <a16:creationId xmlns:a16="http://schemas.microsoft.com/office/drawing/2014/main" id="{19D9496A-1133-6DDE-F232-06675B447380}"/>
                </a:ext>
              </a:extLst>
            </p:cNvPr>
            <p:cNvSpPr/>
            <p:nvPr/>
          </p:nvSpPr>
          <p:spPr>
            <a:xfrm>
              <a:off x="8565286" y="2807280"/>
              <a:ext cx="204470" cy="48260"/>
            </a:xfrm>
            <a:custGeom>
              <a:avLst/>
              <a:gdLst/>
              <a:ahLst/>
              <a:cxnLst/>
              <a:rect l="l" t="t" r="r" b="b"/>
              <a:pathLst>
                <a:path w="20447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447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447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447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447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447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447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447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4470" h="48260">
                  <a:moveTo>
                    <a:pt x="174891" y="35445"/>
                  </a:moveTo>
                  <a:lnTo>
                    <a:pt x="173113" y="35445"/>
                  </a:lnTo>
                  <a:lnTo>
                    <a:pt x="172770" y="35559"/>
                  </a:lnTo>
                  <a:lnTo>
                    <a:pt x="172313" y="35940"/>
                  </a:lnTo>
                  <a:lnTo>
                    <a:pt x="172199" y="38722"/>
                  </a:lnTo>
                  <a:lnTo>
                    <a:pt x="172885" y="40601"/>
                  </a:lnTo>
                  <a:lnTo>
                    <a:pt x="175475" y="44068"/>
                  </a:lnTo>
                  <a:lnTo>
                    <a:pt x="177304" y="45478"/>
                  </a:lnTo>
                  <a:lnTo>
                    <a:pt x="182079" y="47624"/>
                  </a:lnTo>
                  <a:lnTo>
                    <a:pt x="184873" y="48158"/>
                  </a:lnTo>
                  <a:lnTo>
                    <a:pt x="191173" y="48158"/>
                  </a:lnTo>
                  <a:lnTo>
                    <a:pt x="193903" y="47612"/>
                  </a:lnTo>
                  <a:lnTo>
                    <a:pt x="198729" y="45427"/>
                  </a:lnTo>
                  <a:lnTo>
                    <a:pt x="200234" y="44145"/>
                  </a:lnTo>
                  <a:lnTo>
                    <a:pt x="185242" y="44145"/>
                  </a:lnTo>
                  <a:lnTo>
                    <a:pt x="182702" y="43611"/>
                  </a:lnTo>
                  <a:lnTo>
                    <a:pt x="178295" y="41465"/>
                  </a:lnTo>
                  <a:lnTo>
                    <a:pt x="176866" y="39585"/>
                  </a:lnTo>
                  <a:lnTo>
                    <a:pt x="176250" y="36982"/>
                  </a:lnTo>
                  <a:lnTo>
                    <a:pt x="176123" y="36360"/>
                  </a:lnTo>
                  <a:lnTo>
                    <a:pt x="175894" y="35940"/>
                  </a:lnTo>
                  <a:lnTo>
                    <a:pt x="175272" y="35547"/>
                  </a:lnTo>
                  <a:lnTo>
                    <a:pt x="174891" y="35445"/>
                  </a:lnTo>
                  <a:close/>
                </a:path>
                <a:path w="204470" h="48260">
                  <a:moveTo>
                    <a:pt x="201015" y="660"/>
                  </a:moveTo>
                  <a:lnTo>
                    <a:pt x="175132" y="660"/>
                  </a:lnTo>
                  <a:lnTo>
                    <a:pt x="174777" y="812"/>
                  </a:lnTo>
                  <a:lnTo>
                    <a:pt x="174291" y="1333"/>
                  </a:lnTo>
                  <a:lnTo>
                    <a:pt x="174243" y="4013"/>
                  </a:lnTo>
                  <a:lnTo>
                    <a:pt x="174777" y="4546"/>
                  </a:lnTo>
                  <a:lnTo>
                    <a:pt x="175132" y="4673"/>
                  </a:lnTo>
                  <a:lnTo>
                    <a:pt x="195783" y="4673"/>
                  </a:lnTo>
                  <a:lnTo>
                    <a:pt x="181959" y="20993"/>
                  </a:lnTo>
                  <a:lnTo>
                    <a:pt x="181597" y="21513"/>
                  </a:lnTo>
                  <a:lnTo>
                    <a:pt x="181406" y="22047"/>
                  </a:lnTo>
                  <a:lnTo>
                    <a:pt x="181406" y="23990"/>
                  </a:lnTo>
                  <a:lnTo>
                    <a:pt x="181533" y="24345"/>
                  </a:lnTo>
                  <a:lnTo>
                    <a:pt x="182067" y="24879"/>
                  </a:lnTo>
                  <a:lnTo>
                    <a:pt x="182422" y="25006"/>
                  </a:lnTo>
                  <a:lnTo>
                    <a:pt x="196164" y="25006"/>
                  </a:lnTo>
                  <a:lnTo>
                    <a:pt x="199859" y="28092"/>
                  </a:lnTo>
                  <a:lnTo>
                    <a:pt x="199859" y="37452"/>
                  </a:lnTo>
                  <a:lnTo>
                    <a:pt x="198793" y="39903"/>
                  </a:lnTo>
                  <a:lnTo>
                    <a:pt x="194513" y="43294"/>
                  </a:lnTo>
                  <a:lnTo>
                    <a:pt x="191655" y="44145"/>
                  </a:lnTo>
                  <a:lnTo>
                    <a:pt x="200234" y="44145"/>
                  </a:lnTo>
                  <a:lnTo>
                    <a:pt x="200621" y="43814"/>
                  </a:lnTo>
                  <a:lnTo>
                    <a:pt x="203390" y="39585"/>
                  </a:lnTo>
                  <a:lnTo>
                    <a:pt x="203978" y="37452"/>
                  </a:lnTo>
                  <a:lnTo>
                    <a:pt x="204076" y="29870"/>
                  </a:lnTo>
                  <a:lnTo>
                    <a:pt x="202704" y="26568"/>
                  </a:lnTo>
                  <a:lnTo>
                    <a:pt x="197218" y="22110"/>
                  </a:lnTo>
                  <a:lnTo>
                    <a:pt x="193484" y="20993"/>
                  </a:lnTo>
                  <a:lnTo>
                    <a:pt x="187426" y="20993"/>
                  </a:lnTo>
                  <a:lnTo>
                    <a:pt x="201536" y="4470"/>
                  </a:lnTo>
                  <a:lnTo>
                    <a:pt x="201897" y="4013"/>
                  </a:lnTo>
                  <a:lnTo>
                    <a:pt x="202048" y="3657"/>
                  </a:lnTo>
                  <a:lnTo>
                    <a:pt x="201929" y="1333"/>
                  </a:lnTo>
                  <a:lnTo>
                    <a:pt x="201396" y="800"/>
                  </a:lnTo>
                  <a:lnTo>
                    <a:pt x="201015" y="66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76" name="object 31">
            <a:extLst>
              <a:ext uri="{FF2B5EF4-FFF2-40B4-BE49-F238E27FC236}">
                <a16:creationId xmlns:a16="http://schemas.microsoft.com/office/drawing/2014/main" id="{C4CC6B5C-C807-0402-080D-B8F866AD7B6D}"/>
              </a:ext>
            </a:extLst>
          </p:cNvPr>
          <p:cNvGrpSpPr>
            <a:grpSpLocks noChangeAspect="1"/>
          </p:cNvGrpSpPr>
          <p:nvPr/>
        </p:nvGrpSpPr>
        <p:grpSpPr>
          <a:xfrm>
            <a:off x="8180414" y="4328995"/>
            <a:ext cx="330855" cy="325392"/>
            <a:chOff x="8565286" y="4050004"/>
            <a:chExt cx="230504" cy="226695"/>
          </a:xfrm>
        </p:grpSpPr>
        <p:sp>
          <p:nvSpPr>
            <p:cNvPr id="77" name="object 32">
              <a:extLst>
                <a:ext uri="{FF2B5EF4-FFF2-40B4-BE49-F238E27FC236}">
                  <a16:creationId xmlns:a16="http://schemas.microsoft.com/office/drawing/2014/main" id="{9BB89D67-BFBB-C285-D626-6FDE68F49354}"/>
                </a:ext>
              </a:extLst>
            </p:cNvPr>
            <p:cNvSpPr/>
            <p:nvPr/>
          </p:nvSpPr>
          <p:spPr>
            <a:xfrm>
              <a:off x="8566480" y="4050004"/>
              <a:ext cx="228879" cy="1392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78" name="object 33">
              <a:extLst>
                <a:ext uri="{FF2B5EF4-FFF2-40B4-BE49-F238E27FC236}">
                  <a16:creationId xmlns:a16="http://schemas.microsoft.com/office/drawing/2014/main" id="{8A0B85C9-1591-5612-D233-0ABC281A29DE}"/>
                </a:ext>
              </a:extLst>
            </p:cNvPr>
            <p:cNvSpPr/>
            <p:nvPr/>
          </p:nvSpPr>
          <p:spPr>
            <a:xfrm>
              <a:off x="8565286" y="4228236"/>
              <a:ext cx="203835" cy="48260"/>
            </a:xfrm>
            <a:custGeom>
              <a:avLst/>
              <a:gdLst/>
              <a:ahLst/>
              <a:cxnLst/>
              <a:rect l="l" t="t" r="r" b="b"/>
              <a:pathLst>
                <a:path w="203834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3834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3834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3834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3834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3834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3834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3834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3834" h="48260">
                  <a:moveTo>
                    <a:pt x="175361" y="34505"/>
                  </a:moveTo>
                  <a:lnTo>
                    <a:pt x="173240" y="34505"/>
                  </a:lnTo>
                  <a:lnTo>
                    <a:pt x="172923" y="34607"/>
                  </a:lnTo>
                  <a:lnTo>
                    <a:pt x="172427" y="35013"/>
                  </a:lnTo>
                  <a:lnTo>
                    <a:pt x="172389" y="37922"/>
                  </a:lnTo>
                  <a:lnTo>
                    <a:pt x="173050" y="39928"/>
                  </a:lnTo>
                  <a:lnTo>
                    <a:pt x="175501" y="43675"/>
                  </a:lnTo>
                  <a:lnTo>
                    <a:pt x="177266" y="45199"/>
                  </a:lnTo>
                  <a:lnTo>
                    <a:pt x="181863" y="47561"/>
                  </a:lnTo>
                  <a:lnTo>
                    <a:pt x="184569" y="48158"/>
                  </a:lnTo>
                  <a:lnTo>
                    <a:pt x="190715" y="48158"/>
                  </a:lnTo>
                  <a:lnTo>
                    <a:pt x="193446" y="47561"/>
                  </a:lnTo>
                  <a:lnTo>
                    <a:pt x="198310" y="45199"/>
                  </a:lnTo>
                  <a:lnTo>
                    <a:pt x="199463" y="44145"/>
                  </a:lnTo>
                  <a:lnTo>
                    <a:pt x="185051" y="44145"/>
                  </a:lnTo>
                  <a:lnTo>
                    <a:pt x="182714" y="43472"/>
                  </a:lnTo>
                  <a:lnTo>
                    <a:pt x="178612" y="40792"/>
                  </a:lnTo>
                  <a:lnTo>
                    <a:pt x="177253" y="38773"/>
                  </a:lnTo>
                  <a:lnTo>
                    <a:pt x="176453" y="35420"/>
                  </a:lnTo>
                  <a:lnTo>
                    <a:pt x="176250" y="35013"/>
                  </a:lnTo>
                  <a:lnTo>
                    <a:pt x="175717" y="34607"/>
                  </a:lnTo>
                  <a:lnTo>
                    <a:pt x="175361" y="34505"/>
                  </a:lnTo>
                  <a:close/>
                </a:path>
                <a:path w="203834" h="48260">
                  <a:moveTo>
                    <a:pt x="199563" y="21526"/>
                  </a:moveTo>
                  <a:lnTo>
                    <a:pt x="189877" y="21526"/>
                  </a:lnTo>
                  <a:lnTo>
                    <a:pt x="191884" y="21983"/>
                  </a:lnTo>
                  <a:lnTo>
                    <a:pt x="195541" y="23761"/>
                  </a:lnTo>
                  <a:lnTo>
                    <a:pt x="196976" y="25031"/>
                  </a:lnTo>
                  <a:lnTo>
                    <a:pt x="199072" y="28333"/>
                  </a:lnTo>
                  <a:lnTo>
                    <a:pt x="199593" y="30276"/>
                  </a:lnTo>
                  <a:lnTo>
                    <a:pt x="199593" y="36156"/>
                  </a:lnTo>
                  <a:lnTo>
                    <a:pt x="198462" y="39014"/>
                  </a:lnTo>
                  <a:lnTo>
                    <a:pt x="193967" y="43116"/>
                  </a:lnTo>
                  <a:lnTo>
                    <a:pt x="191122" y="44145"/>
                  </a:lnTo>
                  <a:lnTo>
                    <a:pt x="199463" y="44145"/>
                  </a:lnTo>
                  <a:lnTo>
                    <a:pt x="200240" y="43433"/>
                  </a:lnTo>
                  <a:lnTo>
                    <a:pt x="203098" y="38696"/>
                  </a:lnTo>
                  <a:lnTo>
                    <a:pt x="203733" y="36156"/>
                  </a:lnTo>
                  <a:lnTo>
                    <a:pt x="203809" y="29336"/>
                  </a:lnTo>
                  <a:lnTo>
                    <a:pt x="203098" y="26631"/>
                  </a:lnTo>
                  <a:lnTo>
                    <a:pt x="200240" y="22123"/>
                  </a:lnTo>
                  <a:lnTo>
                    <a:pt x="199563" y="21526"/>
                  </a:lnTo>
                  <a:close/>
                </a:path>
                <a:path w="203834" h="48260">
                  <a:moveTo>
                    <a:pt x="200113" y="660"/>
                  </a:moveTo>
                  <a:lnTo>
                    <a:pt x="177406" y="660"/>
                  </a:lnTo>
                  <a:lnTo>
                    <a:pt x="177063" y="800"/>
                  </a:lnTo>
                  <a:lnTo>
                    <a:pt x="176568" y="1333"/>
                  </a:lnTo>
                  <a:lnTo>
                    <a:pt x="176428" y="1714"/>
                  </a:lnTo>
                  <a:lnTo>
                    <a:pt x="174509" y="22707"/>
                  </a:lnTo>
                  <a:lnTo>
                    <a:pt x="174400" y="24637"/>
                  </a:lnTo>
                  <a:lnTo>
                    <a:pt x="174472" y="24815"/>
                  </a:lnTo>
                  <a:lnTo>
                    <a:pt x="175094" y="25399"/>
                  </a:lnTo>
                  <a:lnTo>
                    <a:pt x="175450" y="25539"/>
                  </a:lnTo>
                  <a:lnTo>
                    <a:pt x="177545" y="25539"/>
                  </a:lnTo>
                  <a:lnTo>
                    <a:pt x="178003" y="25438"/>
                  </a:lnTo>
                  <a:lnTo>
                    <a:pt x="178854" y="24993"/>
                  </a:lnTo>
                  <a:lnTo>
                    <a:pt x="179400" y="24637"/>
                  </a:lnTo>
                  <a:lnTo>
                    <a:pt x="181178" y="23342"/>
                  </a:lnTo>
                  <a:lnTo>
                    <a:pt x="182283" y="22707"/>
                  </a:lnTo>
                  <a:lnTo>
                    <a:pt x="184467" y="21767"/>
                  </a:lnTo>
                  <a:lnTo>
                    <a:pt x="185902" y="21526"/>
                  </a:lnTo>
                  <a:lnTo>
                    <a:pt x="199563" y="21526"/>
                  </a:lnTo>
                  <a:lnTo>
                    <a:pt x="198310" y="20421"/>
                  </a:lnTo>
                  <a:lnTo>
                    <a:pt x="197008" y="19799"/>
                  </a:lnTo>
                  <a:lnTo>
                    <a:pt x="179057" y="19799"/>
                  </a:lnTo>
                  <a:lnTo>
                    <a:pt x="180466" y="4673"/>
                  </a:lnTo>
                  <a:lnTo>
                    <a:pt x="200113" y="4673"/>
                  </a:lnTo>
                  <a:lnTo>
                    <a:pt x="200469" y="4546"/>
                  </a:lnTo>
                  <a:lnTo>
                    <a:pt x="201002" y="4013"/>
                  </a:lnTo>
                  <a:lnTo>
                    <a:pt x="201002" y="1333"/>
                  </a:lnTo>
                  <a:lnTo>
                    <a:pt x="200469" y="800"/>
                  </a:lnTo>
                  <a:lnTo>
                    <a:pt x="200113" y="660"/>
                  </a:lnTo>
                  <a:close/>
                </a:path>
                <a:path w="203834" h="48260">
                  <a:moveTo>
                    <a:pt x="190715" y="17513"/>
                  </a:moveTo>
                  <a:lnTo>
                    <a:pt x="184302" y="17513"/>
                  </a:lnTo>
                  <a:lnTo>
                    <a:pt x="181419" y="18275"/>
                  </a:lnTo>
                  <a:lnTo>
                    <a:pt x="179057" y="19799"/>
                  </a:lnTo>
                  <a:lnTo>
                    <a:pt x="197008" y="19799"/>
                  </a:lnTo>
                  <a:lnTo>
                    <a:pt x="193446" y="18097"/>
                  </a:lnTo>
                  <a:lnTo>
                    <a:pt x="190715" y="17513"/>
                  </a:lnTo>
                  <a:close/>
                </a:path>
              </a:pathLst>
            </a:custGeom>
            <a:solidFill>
              <a:srgbClr val="1FA4B8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79" name="object 34">
            <a:extLst>
              <a:ext uri="{FF2B5EF4-FFF2-40B4-BE49-F238E27FC236}">
                <a16:creationId xmlns:a16="http://schemas.microsoft.com/office/drawing/2014/main" id="{F511F07E-84FB-A093-B3FD-33514F05FDA5}"/>
              </a:ext>
            </a:extLst>
          </p:cNvPr>
          <p:cNvGrpSpPr>
            <a:grpSpLocks noChangeAspect="1"/>
          </p:cNvGrpSpPr>
          <p:nvPr/>
        </p:nvGrpSpPr>
        <p:grpSpPr>
          <a:xfrm>
            <a:off x="7478333" y="5960718"/>
            <a:ext cx="334504" cy="313538"/>
            <a:chOff x="8565286" y="4909782"/>
            <a:chExt cx="233045" cy="218440"/>
          </a:xfrm>
        </p:grpSpPr>
        <p:sp>
          <p:nvSpPr>
            <p:cNvPr id="80" name="object 35">
              <a:extLst>
                <a:ext uri="{FF2B5EF4-FFF2-40B4-BE49-F238E27FC236}">
                  <a16:creationId xmlns:a16="http://schemas.microsoft.com/office/drawing/2014/main" id="{62F78026-BD56-B6CA-6E08-1BE87A82F94B}"/>
                </a:ext>
              </a:extLst>
            </p:cNvPr>
            <p:cNvSpPr/>
            <p:nvPr/>
          </p:nvSpPr>
          <p:spPr>
            <a:xfrm>
              <a:off x="8566480" y="4909782"/>
              <a:ext cx="231228" cy="1390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1" name="object 36">
              <a:extLst>
                <a:ext uri="{FF2B5EF4-FFF2-40B4-BE49-F238E27FC236}">
                  <a16:creationId xmlns:a16="http://schemas.microsoft.com/office/drawing/2014/main" id="{BA98945F-2A28-0B32-6ED2-FD53CB2BB363}"/>
                </a:ext>
              </a:extLst>
            </p:cNvPr>
            <p:cNvSpPr/>
            <p:nvPr/>
          </p:nvSpPr>
          <p:spPr>
            <a:xfrm>
              <a:off x="8565286" y="5079860"/>
              <a:ext cx="205740" cy="48260"/>
            </a:xfrm>
            <a:custGeom>
              <a:avLst/>
              <a:gdLst/>
              <a:ahLst/>
              <a:cxnLst/>
              <a:rect l="l" t="t" r="r" b="b"/>
              <a:pathLst>
                <a:path w="20574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4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574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1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574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1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574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574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2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2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574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574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5"/>
                  </a:lnTo>
                  <a:lnTo>
                    <a:pt x="103767" y="4013"/>
                  </a:lnTo>
                  <a:close/>
                </a:path>
                <a:path w="20574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5740" h="48260">
                  <a:moveTo>
                    <a:pt x="193776" y="660"/>
                  </a:moveTo>
                  <a:lnTo>
                    <a:pt x="191744" y="660"/>
                  </a:lnTo>
                  <a:lnTo>
                    <a:pt x="191427" y="736"/>
                  </a:lnTo>
                  <a:lnTo>
                    <a:pt x="190030" y="2006"/>
                  </a:lnTo>
                  <a:lnTo>
                    <a:pt x="176749" y="20662"/>
                  </a:lnTo>
                  <a:lnTo>
                    <a:pt x="174040" y="24536"/>
                  </a:lnTo>
                  <a:lnTo>
                    <a:pt x="172643" y="28486"/>
                  </a:lnTo>
                  <a:lnTo>
                    <a:pt x="172643" y="35128"/>
                  </a:lnTo>
                  <a:lnTo>
                    <a:pt x="185458" y="48158"/>
                  </a:lnTo>
                  <a:lnTo>
                    <a:pt x="192328" y="48158"/>
                  </a:lnTo>
                  <a:lnTo>
                    <a:pt x="195275" y="47421"/>
                  </a:lnTo>
                  <a:lnTo>
                    <a:pt x="200177" y="44475"/>
                  </a:lnTo>
                  <a:lnTo>
                    <a:pt x="200492" y="44145"/>
                  </a:lnTo>
                  <a:lnTo>
                    <a:pt x="186753" y="44145"/>
                  </a:lnTo>
                  <a:lnTo>
                    <a:pt x="184772" y="43688"/>
                  </a:lnTo>
                  <a:lnTo>
                    <a:pt x="181114" y="41859"/>
                  </a:lnTo>
                  <a:lnTo>
                    <a:pt x="179641" y="40513"/>
                  </a:lnTo>
                  <a:lnTo>
                    <a:pt x="177406" y="36944"/>
                  </a:lnTo>
                  <a:lnTo>
                    <a:pt x="176927" y="35128"/>
                  </a:lnTo>
                  <a:lnTo>
                    <a:pt x="176931" y="29603"/>
                  </a:lnTo>
                  <a:lnTo>
                    <a:pt x="186753" y="20662"/>
                  </a:lnTo>
                  <a:lnTo>
                    <a:pt x="200555" y="20662"/>
                  </a:lnTo>
                  <a:lnTo>
                    <a:pt x="200177" y="20269"/>
                  </a:lnTo>
                  <a:lnTo>
                    <a:pt x="195275" y="17373"/>
                  </a:lnTo>
                  <a:lnTo>
                    <a:pt x="194499" y="17183"/>
                  </a:lnTo>
                  <a:lnTo>
                    <a:pt x="184340" y="17183"/>
                  </a:lnTo>
                  <a:lnTo>
                    <a:pt x="194373" y="3009"/>
                  </a:lnTo>
                  <a:lnTo>
                    <a:pt x="194602" y="2654"/>
                  </a:lnTo>
                  <a:lnTo>
                    <a:pt x="194479" y="1257"/>
                  </a:lnTo>
                  <a:lnTo>
                    <a:pt x="194094" y="812"/>
                  </a:lnTo>
                  <a:lnTo>
                    <a:pt x="193776" y="660"/>
                  </a:lnTo>
                  <a:close/>
                </a:path>
                <a:path w="205740" h="48260">
                  <a:moveTo>
                    <a:pt x="200555" y="20662"/>
                  </a:moveTo>
                  <a:lnTo>
                    <a:pt x="191033" y="20662"/>
                  </a:lnTo>
                  <a:lnTo>
                    <a:pt x="193014" y="21120"/>
                  </a:lnTo>
                  <a:lnTo>
                    <a:pt x="196672" y="22948"/>
                  </a:lnTo>
                  <a:lnTo>
                    <a:pt x="198145" y="24282"/>
                  </a:lnTo>
                  <a:lnTo>
                    <a:pt x="200380" y="27813"/>
                  </a:lnTo>
                  <a:lnTo>
                    <a:pt x="200855" y="29603"/>
                  </a:lnTo>
                  <a:lnTo>
                    <a:pt x="200859" y="35128"/>
                  </a:lnTo>
                  <a:lnTo>
                    <a:pt x="200380" y="36944"/>
                  </a:lnTo>
                  <a:lnTo>
                    <a:pt x="198145" y="40513"/>
                  </a:lnTo>
                  <a:lnTo>
                    <a:pt x="196672" y="41859"/>
                  </a:lnTo>
                  <a:lnTo>
                    <a:pt x="193014" y="43688"/>
                  </a:lnTo>
                  <a:lnTo>
                    <a:pt x="191033" y="44145"/>
                  </a:lnTo>
                  <a:lnTo>
                    <a:pt x="200492" y="44145"/>
                  </a:lnTo>
                  <a:lnTo>
                    <a:pt x="202031" y="42532"/>
                  </a:lnTo>
                  <a:lnTo>
                    <a:pt x="204520" y="37719"/>
                  </a:lnTo>
                  <a:lnTo>
                    <a:pt x="205143" y="35128"/>
                  </a:lnTo>
                  <a:lnTo>
                    <a:pt x="205143" y="29603"/>
                  </a:lnTo>
                  <a:lnTo>
                    <a:pt x="204520" y="27012"/>
                  </a:lnTo>
                  <a:lnTo>
                    <a:pt x="202031" y="22199"/>
                  </a:lnTo>
                  <a:lnTo>
                    <a:pt x="200555" y="20662"/>
                  </a:lnTo>
                  <a:close/>
                </a:path>
                <a:path w="205740" h="48260">
                  <a:moveTo>
                    <a:pt x="192328" y="16649"/>
                  </a:moveTo>
                  <a:lnTo>
                    <a:pt x="187197" y="16649"/>
                  </a:lnTo>
                  <a:lnTo>
                    <a:pt x="185686" y="16827"/>
                  </a:lnTo>
                  <a:lnTo>
                    <a:pt x="184340" y="17183"/>
                  </a:lnTo>
                  <a:lnTo>
                    <a:pt x="194499" y="17183"/>
                  </a:lnTo>
                  <a:lnTo>
                    <a:pt x="192328" y="16649"/>
                  </a:lnTo>
                  <a:close/>
                </a:path>
              </a:pathLst>
            </a:custGeom>
            <a:solidFill>
              <a:srgbClr val="1FA4B8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82" name="object 37">
            <a:extLst>
              <a:ext uri="{FF2B5EF4-FFF2-40B4-BE49-F238E27FC236}">
                <a16:creationId xmlns:a16="http://schemas.microsoft.com/office/drawing/2014/main" id="{23D902AF-1741-AB3E-7C63-671B053A5680}"/>
              </a:ext>
            </a:extLst>
          </p:cNvPr>
          <p:cNvGrpSpPr>
            <a:grpSpLocks noChangeAspect="1"/>
          </p:cNvGrpSpPr>
          <p:nvPr/>
        </p:nvGrpSpPr>
        <p:grpSpPr>
          <a:xfrm>
            <a:off x="4881448" y="5810334"/>
            <a:ext cx="312628" cy="321738"/>
            <a:chOff x="8565286" y="5382005"/>
            <a:chExt cx="217804" cy="224154"/>
          </a:xfrm>
        </p:grpSpPr>
        <p:sp>
          <p:nvSpPr>
            <p:cNvPr id="83" name="object 38">
              <a:extLst>
                <a:ext uri="{FF2B5EF4-FFF2-40B4-BE49-F238E27FC236}">
                  <a16:creationId xmlns:a16="http://schemas.microsoft.com/office/drawing/2014/main" id="{C1B8B0F6-663E-D545-C28C-A5E02602A76C}"/>
                </a:ext>
              </a:extLst>
            </p:cNvPr>
            <p:cNvSpPr/>
            <p:nvPr/>
          </p:nvSpPr>
          <p:spPr>
            <a:xfrm>
              <a:off x="8566480" y="5382005"/>
              <a:ext cx="216547" cy="1370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4" name="object 39">
              <a:extLst>
                <a:ext uri="{FF2B5EF4-FFF2-40B4-BE49-F238E27FC236}">
                  <a16:creationId xmlns:a16="http://schemas.microsoft.com/office/drawing/2014/main" id="{3548CF4B-E2AF-1761-50C7-EE4266CA1232}"/>
                </a:ext>
              </a:extLst>
            </p:cNvPr>
            <p:cNvSpPr/>
            <p:nvPr/>
          </p:nvSpPr>
          <p:spPr>
            <a:xfrm>
              <a:off x="8565286" y="5557850"/>
              <a:ext cx="200025" cy="48260"/>
            </a:xfrm>
            <a:custGeom>
              <a:avLst/>
              <a:gdLst/>
              <a:ahLst/>
              <a:cxnLst/>
              <a:rect l="l" t="t" r="r" b="b"/>
              <a:pathLst>
                <a:path w="200025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0025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0025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0025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0025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0025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0025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0025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0025" h="48260">
                  <a:moveTo>
                    <a:pt x="198678" y="660"/>
                  </a:moveTo>
                  <a:lnTo>
                    <a:pt x="171919" y="660"/>
                  </a:lnTo>
                  <a:lnTo>
                    <a:pt x="171564" y="812"/>
                  </a:lnTo>
                  <a:lnTo>
                    <a:pt x="171078" y="1333"/>
                  </a:lnTo>
                  <a:lnTo>
                    <a:pt x="171030" y="4013"/>
                  </a:lnTo>
                  <a:lnTo>
                    <a:pt x="171564" y="4546"/>
                  </a:lnTo>
                  <a:lnTo>
                    <a:pt x="171919" y="4673"/>
                  </a:lnTo>
                  <a:lnTo>
                    <a:pt x="195186" y="4673"/>
                  </a:lnTo>
                  <a:lnTo>
                    <a:pt x="177990" y="45415"/>
                  </a:lnTo>
                  <a:lnTo>
                    <a:pt x="177977" y="46761"/>
                  </a:lnTo>
                  <a:lnTo>
                    <a:pt x="178473" y="47345"/>
                  </a:lnTo>
                  <a:lnTo>
                    <a:pt x="178790" y="47485"/>
                  </a:lnTo>
                  <a:lnTo>
                    <a:pt x="181038" y="47485"/>
                  </a:lnTo>
                  <a:lnTo>
                    <a:pt x="199262" y="5676"/>
                  </a:lnTo>
                  <a:lnTo>
                    <a:pt x="199633" y="4546"/>
                  </a:lnTo>
                  <a:lnTo>
                    <a:pt x="199593" y="1333"/>
                  </a:lnTo>
                  <a:lnTo>
                    <a:pt x="199059" y="800"/>
                  </a:lnTo>
                  <a:lnTo>
                    <a:pt x="198678" y="660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85" name="object 40">
            <a:extLst>
              <a:ext uri="{FF2B5EF4-FFF2-40B4-BE49-F238E27FC236}">
                <a16:creationId xmlns:a16="http://schemas.microsoft.com/office/drawing/2014/main" id="{11BA4E4A-40DE-328F-B580-E8E7D36E1160}"/>
              </a:ext>
            </a:extLst>
          </p:cNvPr>
          <p:cNvGrpSpPr>
            <a:grpSpLocks noChangeAspect="1"/>
          </p:cNvGrpSpPr>
          <p:nvPr/>
        </p:nvGrpSpPr>
        <p:grpSpPr>
          <a:xfrm>
            <a:off x="1921767" y="5252893"/>
            <a:ext cx="336324" cy="329032"/>
            <a:chOff x="8565286" y="6250509"/>
            <a:chExt cx="234315" cy="229235"/>
          </a:xfrm>
        </p:grpSpPr>
        <p:sp>
          <p:nvSpPr>
            <p:cNvPr id="86" name="object 41">
              <a:extLst>
                <a:ext uri="{FF2B5EF4-FFF2-40B4-BE49-F238E27FC236}">
                  <a16:creationId xmlns:a16="http://schemas.microsoft.com/office/drawing/2014/main" id="{9E173295-D61E-D89C-3FFC-BA66A3AEA9F3}"/>
                </a:ext>
              </a:extLst>
            </p:cNvPr>
            <p:cNvSpPr/>
            <p:nvPr/>
          </p:nvSpPr>
          <p:spPr>
            <a:xfrm>
              <a:off x="8566480" y="6250509"/>
              <a:ext cx="232994" cy="1409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7" name="object 42">
              <a:extLst>
                <a:ext uri="{FF2B5EF4-FFF2-40B4-BE49-F238E27FC236}">
                  <a16:creationId xmlns:a16="http://schemas.microsoft.com/office/drawing/2014/main" id="{25BB8D37-957F-E5F0-D813-C803218D25C3}"/>
                </a:ext>
              </a:extLst>
            </p:cNvPr>
            <p:cNvSpPr/>
            <p:nvPr/>
          </p:nvSpPr>
          <p:spPr>
            <a:xfrm>
              <a:off x="8565286" y="6431376"/>
              <a:ext cx="206375" cy="48260"/>
            </a:xfrm>
            <a:custGeom>
              <a:avLst/>
              <a:gdLst/>
              <a:ahLst/>
              <a:cxnLst/>
              <a:rect l="l" t="t" r="r" b="b"/>
              <a:pathLst>
                <a:path w="206375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4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6375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1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6375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1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6375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6375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2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2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6375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6375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5"/>
                  </a:lnTo>
                  <a:lnTo>
                    <a:pt x="103767" y="4013"/>
                  </a:lnTo>
                  <a:close/>
                </a:path>
                <a:path w="206375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6375" h="48260">
                  <a:moveTo>
                    <a:pt x="193954" y="0"/>
                  </a:moveTo>
                  <a:lnTo>
                    <a:pt x="185305" y="0"/>
                  </a:lnTo>
                  <a:lnTo>
                    <a:pt x="181724" y="1079"/>
                  </a:lnTo>
                  <a:lnTo>
                    <a:pt x="176060" y="5397"/>
                  </a:lnTo>
                  <a:lnTo>
                    <a:pt x="174650" y="8420"/>
                  </a:lnTo>
                  <a:lnTo>
                    <a:pt x="174707" y="14846"/>
                  </a:lnTo>
                  <a:lnTo>
                    <a:pt x="175158" y="16637"/>
                  </a:lnTo>
                  <a:lnTo>
                    <a:pt x="177215" y="20078"/>
                  </a:lnTo>
                  <a:lnTo>
                    <a:pt x="178663" y="21437"/>
                  </a:lnTo>
                  <a:lnTo>
                    <a:pt x="180530" y="22466"/>
                  </a:lnTo>
                  <a:lnTo>
                    <a:pt x="178168" y="23583"/>
                  </a:lnTo>
                  <a:lnTo>
                    <a:pt x="176314" y="25146"/>
                  </a:lnTo>
                  <a:lnTo>
                    <a:pt x="173647" y="29159"/>
                  </a:lnTo>
                  <a:lnTo>
                    <a:pt x="173024" y="31369"/>
                  </a:lnTo>
                  <a:lnTo>
                    <a:pt x="173000" y="37299"/>
                  </a:lnTo>
                  <a:lnTo>
                    <a:pt x="173710" y="39700"/>
                  </a:lnTo>
                  <a:lnTo>
                    <a:pt x="176656" y="43891"/>
                  </a:lnTo>
                  <a:lnTo>
                    <a:pt x="178650" y="45478"/>
                  </a:lnTo>
                  <a:lnTo>
                    <a:pt x="183680" y="47625"/>
                  </a:lnTo>
                  <a:lnTo>
                    <a:pt x="186512" y="48158"/>
                  </a:lnTo>
                  <a:lnTo>
                    <a:pt x="192747" y="48158"/>
                  </a:lnTo>
                  <a:lnTo>
                    <a:pt x="195567" y="47625"/>
                  </a:lnTo>
                  <a:lnTo>
                    <a:pt x="200609" y="45478"/>
                  </a:lnTo>
                  <a:lnTo>
                    <a:pt x="202284" y="44145"/>
                  </a:lnTo>
                  <a:lnTo>
                    <a:pt x="186105" y="44145"/>
                  </a:lnTo>
                  <a:lnTo>
                    <a:pt x="183146" y="43243"/>
                  </a:lnTo>
                  <a:lnTo>
                    <a:pt x="178384" y="39687"/>
                  </a:lnTo>
                  <a:lnTo>
                    <a:pt x="177190" y="37299"/>
                  </a:lnTo>
                  <a:lnTo>
                    <a:pt x="177190" y="31369"/>
                  </a:lnTo>
                  <a:lnTo>
                    <a:pt x="178371" y="29006"/>
                  </a:lnTo>
                  <a:lnTo>
                    <a:pt x="183095" y="25438"/>
                  </a:lnTo>
                  <a:lnTo>
                    <a:pt x="186054" y="24536"/>
                  </a:lnTo>
                  <a:lnTo>
                    <a:pt x="202214" y="24536"/>
                  </a:lnTo>
                  <a:lnTo>
                    <a:pt x="201091" y="23583"/>
                  </a:lnTo>
                  <a:lnTo>
                    <a:pt x="198729" y="22466"/>
                  </a:lnTo>
                  <a:lnTo>
                    <a:pt x="200558" y="21437"/>
                  </a:lnTo>
                  <a:lnTo>
                    <a:pt x="201524" y="20523"/>
                  </a:lnTo>
                  <a:lnTo>
                    <a:pt x="186550" y="20523"/>
                  </a:lnTo>
                  <a:lnTo>
                    <a:pt x="183984" y="19799"/>
                  </a:lnTo>
                  <a:lnTo>
                    <a:pt x="179882" y="16852"/>
                  </a:lnTo>
                  <a:lnTo>
                    <a:pt x="178854" y="14846"/>
                  </a:lnTo>
                  <a:lnTo>
                    <a:pt x="178854" y="9766"/>
                  </a:lnTo>
                  <a:lnTo>
                    <a:pt x="179882" y="7747"/>
                  </a:lnTo>
                  <a:lnTo>
                    <a:pt x="183984" y="4749"/>
                  </a:lnTo>
                  <a:lnTo>
                    <a:pt x="186550" y="4013"/>
                  </a:lnTo>
                  <a:lnTo>
                    <a:pt x="201384" y="4013"/>
                  </a:lnTo>
                  <a:lnTo>
                    <a:pt x="197535" y="1079"/>
                  </a:lnTo>
                  <a:lnTo>
                    <a:pt x="193954" y="0"/>
                  </a:lnTo>
                  <a:close/>
                </a:path>
                <a:path w="206375" h="48260">
                  <a:moveTo>
                    <a:pt x="202214" y="24536"/>
                  </a:moveTo>
                  <a:lnTo>
                    <a:pt x="193192" y="24536"/>
                  </a:lnTo>
                  <a:lnTo>
                    <a:pt x="196164" y="25438"/>
                  </a:lnTo>
                  <a:lnTo>
                    <a:pt x="200888" y="29006"/>
                  </a:lnTo>
                  <a:lnTo>
                    <a:pt x="202069" y="31369"/>
                  </a:lnTo>
                  <a:lnTo>
                    <a:pt x="202069" y="37299"/>
                  </a:lnTo>
                  <a:lnTo>
                    <a:pt x="200858" y="39700"/>
                  </a:lnTo>
                  <a:lnTo>
                    <a:pt x="196100" y="43243"/>
                  </a:lnTo>
                  <a:lnTo>
                    <a:pt x="193154" y="44145"/>
                  </a:lnTo>
                  <a:lnTo>
                    <a:pt x="202284" y="44145"/>
                  </a:lnTo>
                  <a:lnTo>
                    <a:pt x="202603" y="43891"/>
                  </a:lnTo>
                  <a:lnTo>
                    <a:pt x="205553" y="39687"/>
                  </a:lnTo>
                  <a:lnTo>
                    <a:pt x="206259" y="37299"/>
                  </a:lnTo>
                  <a:lnTo>
                    <a:pt x="206235" y="31369"/>
                  </a:lnTo>
                  <a:lnTo>
                    <a:pt x="205612" y="29159"/>
                  </a:lnTo>
                  <a:lnTo>
                    <a:pt x="202933" y="25146"/>
                  </a:lnTo>
                  <a:lnTo>
                    <a:pt x="202214" y="24536"/>
                  </a:lnTo>
                  <a:close/>
                </a:path>
                <a:path w="206375" h="48260">
                  <a:moveTo>
                    <a:pt x="201384" y="4013"/>
                  </a:moveTo>
                  <a:lnTo>
                    <a:pt x="192709" y="4013"/>
                  </a:lnTo>
                  <a:lnTo>
                    <a:pt x="195275" y="4749"/>
                  </a:lnTo>
                  <a:lnTo>
                    <a:pt x="199377" y="7747"/>
                  </a:lnTo>
                  <a:lnTo>
                    <a:pt x="200393" y="9766"/>
                  </a:lnTo>
                  <a:lnTo>
                    <a:pt x="200346" y="14846"/>
                  </a:lnTo>
                  <a:lnTo>
                    <a:pt x="199364" y="16713"/>
                  </a:lnTo>
                  <a:lnTo>
                    <a:pt x="195211" y="19659"/>
                  </a:lnTo>
                  <a:lnTo>
                    <a:pt x="192658" y="20434"/>
                  </a:lnTo>
                  <a:lnTo>
                    <a:pt x="189623" y="20523"/>
                  </a:lnTo>
                  <a:lnTo>
                    <a:pt x="201524" y="20523"/>
                  </a:lnTo>
                  <a:lnTo>
                    <a:pt x="201993" y="20078"/>
                  </a:lnTo>
                  <a:lnTo>
                    <a:pt x="204088" y="16637"/>
                  </a:lnTo>
                  <a:lnTo>
                    <a:pt x="204550" y="14846"/>
                  </a:lnTo>
                  <a:lnTo>
                    <a:pt x="204609" y="8420"/>
                  </a:lnTo>
                  <a:lnTo>
                    <a:pt x="203199" y="5397"/>
                  </a:lnTo>
                  <a:lnTo>
                    <a:pt x="201384" y="4013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89" name="object 44">
            <a:extLst>
              <a:ext uri="{FF2B5EF4-FFF2-40B4-BE49-F238E27FC236}">
                <a16:creationId xmlns:a16="http://schemas.microsoft.com/office/drawing/2014/main" id="{D8B70D20-D596-753E-625A-E93F22458081}"/>
              </a:ext>
            </a:extLst>
          </p:cNvPr>
          <p:cNvSpPr>
            <a:spLocks noChangeAspect="1"/>
          </p:cNvSpPr>
          <p:nvPr/>
        </p:nvSpPr>
        <p:spPr>
          <a:xfrm>
            <a:off x="1909631" y="2986399"/>
            <a:ext cx="312821" cy="1922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02065C8-BB5C-0CC2-A168-35EBB18F005A}"/>
              </a:ext>
            </a:extLst>
          </p:cNvPr>
          <p:cNvSpPr txBox="1"/>
          <p:nvPr/>
        </p:nvSpPr>
        <p:spPr>
          <a:xfrm>
            <a:off x="2958682" y="1330240"/>
            <a:ext cx="1858437" cy="1345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ca-ES" sz="1000" b="1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CREEM LA</a:t>
            </a:r>
            <a:r>
              <a:rPr lang="ca-ES" sz="1000" b="1" spc="-40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b="1" spc="-10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COOPERATIVA</a:t>
            </a:r>
            <a:endParaRPr lang="ca-ES" sz="1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Explorem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què és una</a:t>
            </a:r>
            <a:r>
              <a:rPr lang="ca-ES" sz="1000" spc="-1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cooperativa.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Prenem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 primeres</a:t>
            </a:r>
            <a:r>
              <a:rPr lang="ca-ES" sz="1000" spc="-1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decisions.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Constituïm la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cooperativa.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5080" indent="-34925"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Ens comencem a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organitzar: escollim 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els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càrrecs.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Escollim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l’entitat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social.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a-ES" sz="65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FA6B817E-5A60-9670-39DE-78F30D441198}"/>
              </a:ext>
            </a:extLst>
          </p:cNvPr>
          <p:cNvSpPr txBox="1"/>
          <p:nvPr/>
        </p:nvSpPr>
        <p:spPr>
          <a:xfrm>
            <a:off x="5382404" y="1045192"/>
            <a:ext cx="1651794" cy="11836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" marR="59055" indent="-34925"/>
            <a:r>
              <a:rPr lang="ca-ES" sz="1000" b="1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DISSENYEM LA </a:t>
            </a:r>
            <a:r>
              <a:rPr lang="ca-ES" sz="1000" b="1" spc="-5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IMATGE </a:t>
            </a:r>
            <a:r>
              <a:rPr lang="ca-ES" sz="1000" b="1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</a:t>
            </a:r>
          </a:p>
          <a:p>
            <a:pPr marL="46990" marR="59055" indent="-34925"/>
            <a:r>
              <a:rPr lang="ca-ES" sz="1000" b="1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COMUNI</a:t>
            </a:r>
            <a:r>
              <a:rPr lang="ca-ES" sz="1000" b="1" spc="5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QUEM</a:t>
            </a:r>
            <a:endParaRPr lang="ca-ES" sz="1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13335" indent="-3492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Explorem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què és la imatge de la coo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perativa.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Creem un lema i un</a:t>
            </a:r>
            <a:r>
              <a:rPr lang="ca-ES" sz="10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-5" dirty="0" err="1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logo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Creem els elements de</a:t>
            </a:r>
            <a:r>
              <a:rPr lang="ca-ES" sz="1000" spc="-4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comunicació.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ca-ES" sz="6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BC168436-4246-FA23-5008-1D38B6913E38}"/>
              </a:ext>
            </a:extLst>
          </p:cNvPr>
          <p:cNvSpPr txBox="1"/>
          <p:nvPr/>
        </p:nvSpPr>
        <p:spPr>
          <a:xfrm>
            <a:off x="7697670" y="1082800"/>
            <a:ext cx="1781609" cy="13375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/>
            <a:r>
              <a:rPr lang="ca-ES" sz="1000" b="1" spc="5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GENEREM IDEES </a:t>
            </a:r>
            <a:r>
              <a:rPr lang="ca-ES" sz="1000" b="1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1000" b="1" spc="-40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b="1" spc="5" dirty="0">
                <a:solidFill>
                  <a:srgbClr val="F99D1C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PRODUCTES</a:t>
            </a:r>
            <a:endParaRPr lang="ca-ES" sz="1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36830" indent="-34925"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Explorem com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generar idees de pro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ducte.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90" marR="23495" indent="-3492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Coneixem el nostre entorn: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patrimoni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 i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barri,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poble </a:t>
            </a: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o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ciutat.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4769" indent="-52705"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lang="ca-ES" sz="10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Generem </a:t>
            </a:r>
            <a:r>
              <a:rPr lang="ca-ES" sz="10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idees de</a:t>
            </a:r>
            <a:r>
              <a:rPr lang="ca-ES" sz="1000" spc="-1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0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producte.</a:t>
            </a:r>
            <a:endParaRPr lang="ca-ES" sz="1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lang="ca-ES" sz="6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" name="object 43">
            <a:extLst>
              <a:ext uri="{FF2B5EF4-FFF2-40B4-BE49-F238E27FC236}">
                <a16:creationId xmlns:a16="http://schemas.microsoft.com/office/drawing/2014/main" id="{283A0881-9A35-4E8A-9E2C-3128CD085DD4}"/>
              </a:ext>
            </a:extLst>
          </p:cNvPr>
          <p:cNvSpPr>
            <a:spLocks noChangeAspect="1"/>
          </p:cNvSpPr>
          <p:nvPr/>
        </p:nvSpPr>
        <p:spPr>
          <a:xfrm>
            <a:off x="1907193" y="3219788"/>
            <a:ext cx="295309" cy="69267"/>
          </a:xfrm>
          <a:custGeom>
            <a:avLst/>
            <a:gdLst/>
            <a:ahLst/>
            <a:cxnLst/>
            <a:rect l="l" t="t" r="r" b="b"/>
            <a:pathLst>
              <a:path w="205740" h="48259">
                <a:moveTo>
                  <a:pt x="27787" y="660"/>
                </a:moveTo>
                <a:lnTo>
                  <a:pt x="1028" y="660"/>
                </a:lnTo>
                <a:lnTo>
                  <a:pt x="673" y="812"/>
                </a:lnTo>
                <a:lnTo>
                  <a:pt x="139" y="1384"/>
                </a:lnTo>
                <a:lnTo>
                  <a:pt x="14" y="1714"/>
                </a:lnTo>
                <a:lnTo>
                  <a:pt x="0" y="46456"/>
                </a:lnTo>
                <a:lnTo>
                  <a:pt x="139" y="46812"/>
                </a:lnTo>
                <a:lnTo>
                  <a:pt x="673" y="47358"/>
                </a:lnTo>
                <a:lnTo>
                  <a:pt x="1028" y="47485"/>
                </a:lnTo>
                <a:lnTo>
                  <a:pt x="3124" y="47485"/>
                </a:lnTo>
                <a:lnTo>
                  <a:pt x="3492" y="47358"/>
                </a:lnTo>
                <a:lnTo>
                  <a:pt x="4063" y="46812"/>
                </a:lnTo>
                <a:lnTo>
                  <a:pt x="4216" y="46456"/>
                </a:lnTo>
                <a:lnTo>
                  <a:pt x="4216" y="26682"/>
                </a:lnTo>
                <a:lnTo>
                  <a:pt x="26403" y="26682"/>
                </a:lnTo>
                <a:lnTo>
                  <a:pt x="26771" y="26555"/>
                </a:lnTo>
                <a:lnTo>
                  <a:pt x="27343" y="26009"/>
                </a:lnTo>
                <a:lnTo>
                  <a:pt x="27495" y="25654"/>
                </a:lnTo>
                <a:lnTo>
                  <a:pt x="27495" y="23723"/>
                </a:lnTo>
                <a:lnTo>
                  <a:pt x="27355" y="23342"/>
                </a:lnTo>
                <a:lnTo>
                  <a:pt x="26822" y="22809"/>
                </a:lnTo>
                <a:lnTo>
                  <a:pt x="26441" y="22669"/>
                </a:lnTo>
                <a:lnTo>
                  <a:pt x="4216" y="22669"/>
                </a:lnTo>
                <a:lnTo>
                  <a:pt x="4216" y="4673"/>
                </a:lnTo>
                <a:lnTo>
                  <a:pt x="27736" y="4673"/>
                </a:lnTo>
                <a:lnTo>
                  <a:pt x="28105" y="4546"/>
                </a:lnTo>
                <a:lnTo>
                  <a:pt x="28689" y="4013"/>
                </a:lnTo>
                <a:lnTo>
                  <a:pt x="28828" y="3657"/>
                </a:lnTo>
                <a:lnTo>
                  <a:pt x="28701" y="1333"/>
                </a:lnTo>
                <a:lnTo>
                  <a:pt x="28155" y="800"/>
                </a:lnTo>
                <a:lnTo>
                  <a:pt x="27787" y="660"/>
                </a:lnTo>
                <a:close/>
              </a:path>
              <a:path w="205740" h="48259">
                <a:moveTo>
                  <a:pt x="52641" y="660"/>
                </a:moveTo>
                <a:lnTo>
                  <a:pt x="48501" y="660"/>
                </a:lnTo>
                <a:lnTo>
                  <a:pt x="47853" y="1104"/>
                </a:lnTo>
                <a:lnTo>
                  <a:pt x="30568" y="45415"/>
                </a:lnTo>
                <a:lnTo>
                  <a:pt x="30522" y="46710"/>
                </a:lnTo>
                <a:lnTo>
                  <a:pt x="31102" y="47358"/>
                </a:lnTo>
                <a:lnTo>
                  <a:pt x="31419" y="47485"/>
                </a:lnTo>
                <a:lnTo>
                  <a:pt x="33515" y="47485"/>
                </a:lnTo>
                <a:lnTo>
                  <a:pt x="33846" y="47358"/>
                </a:lnTo>
                <a:lnTo>
                  <a:pt x="34328" y="46926"/>
                </a:lnTo>
                <a:lnTo>
                  <a:pt x="34493" y="46710"/>
                </a:lnTo>
                <a:lnTo>
                  <a:pt x="38734" y="35775"/>
                </a:lnTo>
                <a:lnTo>
                  <a:pt x="66813" y="35775"/>
                </a:lnTo>
                <a:lnTo>
                  <a:pt x="65248" y="31762"/>
                </a:lnTo>
                <a:lnTo>
                  <a:pt x="40335" y="31762"/>
                </a:lnTo>
                <a:lnTo>
                  <a:pt x="50571" y="5410"/>
                </a:lnTo>
                <a:lnTo>
                  <a:pt x="54968" y="5410"/>
                </a:lnTo>
                <a:lnTo>
                  <a:pt x="53289" y="1104"/>
                </a:lnTo>
                <a:lnTo>
                  <a:pt x="52641" y="660"/>
                </a:lnTo>
                <a:close/>
              </a:path>
              <a:path w="205740" h="48259">
                <a:moveTo>
                  <a:pt x="66813" y="35775"/>
                </a:moveTo>
                <a:lnTo>
                  <a:pt x="62407" y="35775"/>
                </a:lnTo>
                <a:lnTo>
                  <a:pt x="66649" y="46710"/>
                </a:lnTo>
                <a:lnTo>
                  <a:pt x="66814" y="46926"/>
                </a:lnTo>
                <a:lnTo>
                  <a:pt x="67297" y="47371"/>
                </a:lnTo>
                <a:lnTo>
                  <a:pt x="67627" y="47485"/>
                </a:lnTo>
                <a:lnTo>
                  <a:pt x="69722" y="47485"/>
                </a:lnTo>
                <a:lnTo>
                  <a:pt x="70027" y="47358"/>
                </a:lnTo>
                <a:lnTo>
                  <a:pt x="70573" y="46812"/>
                </a:lnTo>
                <a:lnTo>
                  <a:pt x="70573" y="45415"/>
                </a:lnTo>
                <a:lnTo>
                  <a:pt x="66813" y="35775"/>
                </a:lnTo>
                <a:close/>
              </a:path>
              <a:path w="205740" h="48259">
                <a:moveTo>
                  <a:pt x="54968" y="5410"/>
                </a:moveTo>
                <a:lnTo>
                  <a:pt x="50571" y="5410"/>
                </a:lnTo>
                <a:lnTo>
                  <a:pt x="60807" y="31762"/>
                </a:lnTo>
                <a:lnTo>
                  <a:pt x="65248" y="31762"/>
                </a:lnTo>
                <a:lnTo>
                  <a:pt x="54968" y="5410"/>
                </a:lnTo>
                <a:close/>
              </a:path>
              <a:path w="205740" h="48259">
                <a:moveTo>
                  <a:pt x="78397" y="34772"/>
                </a:moveTo>
                <a:lnTo>
                  <a:pt x="75857" y="34772"/>
                </a:lnTo>
                <a:lnTo>
                  <a:pt x="75514" y="34912"/>
                </a:lnTo>
                <a:lnTo>
                  <a:pt x="74980" y="35445"/>
                </a:lnTo>
                <a:lnTo>
                  <a:pt x="74956" y="38252"/>
                </a:lnTo>
                <a:lnTo>
                  <a:pt x="75652" y="40132"/>
                </a:lnTo>
                <a:lnTo>
                  <a:pt x="78384" y="43827"/>
                </a:lnTo>
                <a:lnTo>
                  <a:pt x="80340" y="45313"/>
                </a:lnTo>
                <a:lnTo>
                  <a:pt x="85470" y="47586"/>
                </a:lnTo>
                <a:lnTo>
                  <a:pt x="88493" y="48158"/>
                </a:lnTo>
                <a:lnTo>
                  <a:pt x="97193" y="48158"/>
                </a:lnTo>
                <a:lnTo>
                  <a:pt x="101295" y="47028"/>
                </a:lnTo>
                <a:lnTo>
                  <a:pt x="105111" y="44145"/>
                </a:lnTo>
                <a:lnTo>
                  <a:pt x="87960" y="44145"/>
                </a:lnTo>
                <a:lnTo>
                  <a:pt x="84886" y="43332"/>
                </a:lnTo>
                <a:lnTo>
                  <a:pt x="80606" y="40132"/>
                </a:lnTo>
                <a:lnTo>
                  <a:pt x="79374" y="38252"/>
                </a:lnTo>
                <a:lnTo>
                  <a:pt x="79057" y="36118"/>
                </a:lnTo>
                <a:lnTo>
                  <a:pt x="78879" y="35217"/>
                </a:lnTo>
                <a:lnTo>
                  <a:pt x="78397" y="34772"/>
                </a:lnTo>
                <a:close/>
              </a:path>
              <a:path w="205740" h="48259">
                <a:moveTo>
                  <a:pt x="94932" y="0"/>
                </a:moveTo>
                <a:lnTo>
                  <a:pt x="88430" y="0"/>
                </a:lnTo>
                <a:lnTo>
                  <a:pt x="85661" y="520"/>
                </a:lnTo>
                <a:lnTo>
                  <a:pt x="76187" y="14439"/>
                </a:lnTo>
                <a:lnTo>
                  <a:pt x="76657" y="16433"/>
                </a:lnTo>
                <a:lnTo>
                  <a:pt x="93840" y="26454"/>
                </a:lnTo>
                <a:lnTo>
                  <a:pt x="96748" y="27495"/>
                </a:lnTo>
                <a:lnTo>
                  <a:pt x="100583" y="29146"/>
                </a:lnTo>
                <a:lnTo>
                  <a:pt x="102044" y="30111"/>
                </a:lnTo>
                <a:lnTo>
                  <a:pt x="104051" y="32296"/>
                </a:lnTo>
                <a:lnTo>
                  <a:pt x="104546" y="33680"/>
                </a:lnTo>
                <a:lnTo>
                  <a:pt x="104491" y="38252"/>
                </a:lnTo>
                <a:lnTo>
                  <a:pt x="103504" y="40297"/>
                </a:lnTo>
                <a:lnTo>
                  <a:pt x="99364" y="43370"/>
                </a:lnTo>
                <a:lnTo>
                  <a:pt x="96202" y="44145"/>
                </a:lnTo>
                <a:lnTo>
                  <a:pt x="105111" y="44145"/>
                </a:lnTo>
                <a:lnTo>
                  <a:pt x="107264" y="42519"/>
                </a:lnTo>
                <a:lnTo>
                  <a:pt x="108762" y="39395"/>
                </a:lnTo>
                <a:lnTo>
                  <a:pt x="108762" y="32969"/>
                </a:lnTo>
                <a:lnTo>
                  <a:pt x="90411" y="21107"/>
                </a:lnTo>
                <a:lnTo>
                  <a:pt x="87718" y="20116"/>
                </a:lnTo>
                <a:lnTo>
                  <a:pt x="84061" y="18465"/>
                </a:lnTo>
                <a:lnTo>
                  <a:pt x="82689" y="17487"/>
                </a:lnTo>
                <a:lnTo>
                  <a:pt x="80860" y="15214"/>
                </a:lnTo>
                <a:lnTo>
                  <a:pt x="80403" y="13779"/>
                </a:lnTo>
                <a:lnTo>
                  <a:pt x="80403" y="9359"/>
                </a:lnTo>
                <a:lnTo>
                  <a:pt x="81419" y="7353"/>
                </a:lnTo>
                <a:lnTo>
                  <a:pt x="85470" y="4673"/>
                </a:lnTo>
                <a:lnTo>
                  <a:pt x="88201" y="4013"/>
                </a:lnTo>
                <a:lnTo>
                  <a:pt x="103767" y="4013"/>
                </a:lnTo>
                <a:lnTo>
                  <a:pt x="102501" y="2946"/>
                </a:lnTo>
                <a:lnTo>
                  <a:pt x="97764" y="584"/>
                </a:lnTo>
                <a:lnTo>
                  <a:pt x="94932" y="0"/>
                </a:lnTo>
                <a:close/>
              </a:path>
              <a:path w="205740" h="48259">
                <a:moveTo>
                  <a:pt x="103767" y="4013"/>
                </a:moveTo>
                <a:lnTo>
                  <a:pt x="94843" y="4013"/>
                </a:lnTo>
                <a:lnTo>
                  <a:pt x="97510" y="4737"/>
                </a:lnTo>
                <a:lnTo>
                  <a:pt x="101752" y="7632"/>
                </a:lnTo>
                <a:lnTo>
                  <a:pt x="102872" y="9359"/>
                </a:lnTo>
                <a:lnTo>
                  <a:pt x="102993" y="9867"/>
                </a:lnTo>
                <a:lnTo>
                  <a:pt x="103212" y="11696"/>
                </a:lnTo>
                <a:lnTo>
                  <a:pt x="103240" y="12052"/>
                </a:lnTo>
                <a:lnTo>
                  <a:pt x="103343" y="12369"/>
                </a:lnTo>
                <a:lnTo>
                  <a:pt x="103428" y="12534"/>
                </a:lnTo>
                <a:lnTo>
                  <a:pt x="104051" y="12941"/>
                </a:lnTo>
                <a:lnTo>
                  <a:pt x="104368" y="13042"/>
                </a:lnTo>
                <a:lnTo>
                  <a:pt x="106464" y="13042"/>
                </a:lnTo>
                <a:lnTo>
                  <a:pt x="106806" y="12903"/>
                </a:lnTo>
                <a:lnTo>
                  <a:pt x="107302" y="12369"/>
                </a:lnTo>
                <a:lnTo>
                  <a:pt x="107199" y="9474"/>
                </a:lnTo>
                <a:lnTo>
                  <a:pt x="106692" y="8051"/>
                </a:lnTo>
                <a:lnTo>
                  <a:pt x="104279" y="4445"/>
                </a:lnTo>
                <a:lnTo>
                  <a:pt x="103767" y="4013"/>
                </a:lnTo>
                <a:close/>
              </a:path>
              <a:path w="205740" h="48259">
                <a:moveTo>
                  <a:pt x="146443" y="660"/>
                </a:moveTo>
                <a:lnTo>
                  <a:pt x="119418" y="660"/>
                </a:lnTo>
                <a:lnTo>
                  <a:pt x="119062" y="812"/>
                </a:lnTo>
                <a:lnTo>
                  <a:pt x="118529" y="1384"/>
                </a:lnTo>
                <a:lnTo>
                  <a:pt x="118403" y="1714"/>
                </a:lnTo>
                <a:lnTo>
                  <a:pt x="118389" y="46456"/>
                </a:lnTo>
                <a:lnTo>
                  <a:pt x="118529" y="46812"/>
                </a:lnTo>
                <a:lnTo>
                  <a:pt x="119062" y="47358"/>
                </a:lnTo>
                <a:lnTo>
                  <a:pt x="119418" y="47485"/>
                </a:lnTo>
                <a:lnTo>
                  <a:pt x="146926" y="47485"/>
                </a:lnTo>
                <a:lnTo>
                  <a:pt x="147294" y="47358"/>
                </a:lnTo>
                <a:lnTo>
                  <a:pt x="147878" y="46812"/>
                </a:lnTo>
                <a:lnTo>
                  <a:pt x="148018" y="46456"/>
                </a:lnTo>
                <a:lnTo>
                  <a:pt x="147891" y="44145"/>
                </a:lnTo>
                <a:lnTo>
                  <a:pt x="147358" y="43611"/>
                </a:lnTo>
                <a:lnTo>
                  <a:pt x="146977" y="43472"/>
                </a:lnTo>
                <a:lnTo>
                  <a:pt x="122605" y="43472"/>
                </a:lnTo>
                <a:lnTo>
                  <a:pt x="122605" y="25742"/>
                </a:lnTo>
                <a:lnTo>
                  <a:pt x="144919" y="25742"/>
                </a:lnTo>
                <a:lnTo>
                  <a:pt x="145287" y="25615"/>
                </a:lnTo>
                <a:lnTo>
                  <a:pt x="145872" y="25082"/>
                </a:lnTo>
                <a:lnTo>
                  <a:pt x="146011" y="24726"/>
                </a:lnTo>
                <a:lnTo>
                  <a:pt x="145884" y="22402"/>
                </a:lnTo>
                <a:lnTo>
                  <a:pt x="145351" y="21869"/>
                </a:lnTo>
                <a:lnTo>
                  <a:pt x="144970" y="21729"/>
                </a:lnTo>
                <a:lnTo>
                  <a:pt x="122605" y="21729"/>
                </a:lnTo>
                <a:lnTo>
                  <a:pt x="122605" y="4673"/>
                </a:lnTo>
                <a:lnTo>
                  <a:pt x="146392" y="4673"/>
                </a:lnTo>
                <a:lnTo>
                  <a:pt x="146761" y="4546"/>
                </a:lnTo>
                <a:lnTo>
                  <a:pt x="147345" y="4013"/>
                </a:lnTo>
                <a:lnTo>
                  <a:pt x="147485" y="3657"/>
                </a:lnTo>
                <a:lnTo>
                  <a:pt x="147358" y="1333"/>
                </a:lnTo>
                <a:lnTo>
                  <a:pt x="146824" y="800"/>
                </a:lnTo>
                <a:lnTo>
                  <a:pt x="146443" y="660"/>
                </a:lnTo>
                <a:close/>
              </a:path>
              <a:path w="205740" h="48259">
                <a:moveTo>
                  <a:pt x="195186" y="0"/>
                </a:moveTo>
                <a:lnTo>
                  <a:pt x="183946" y="0"/>
                </a:lnTo>
                <a:lnTo>
                  <a:pt x="179895" y="1689"/>
                </a:lnTo>
                <a:lnTo>
                  <a:pt x="174942" y="8470"/>
                </a:lnTo>
                <a:lnTo>
                  <a:pt x="173647" y="12928"/>
                </a:lnTo>
                <a:lnTo>
                  <a:pt x="173616" y="14147"/>
                </a:lnTo>
                <a:lnTo>
                  <a:pt x="173493" y="28486"/>
                </a:lnTo>
                <a:lnTo>
                  <a:pt x="173647" y="35217"/>
                </a:lnTo>
                <a:lnTo>
                  <a:pt x="174942" y="39687"/>
                </a:lnTo>
                <a:lnTo>
                  <a:pt x="179895" y="46456"/>
                </a:lnTo>
                <a:lnTo>
                  <a:pt x="183946" y="48158"/>
                </a:lnTo>
                <a:lnTo>
                  <a:pt x="195186" y="48158"/>
                </a:lnTo>
                <a:lnTo>
                  <a:pt x="199224" y="46456"/>
                </a:lnTo>
                <a:lnTo>
                  <a:pt x="200916" y="44145"/>
                </a:lnTo>
                <a:lnTo>
                  <a:pt x="185724" y="44145"/>
                </a:lnTo>
                <a:lnTo>
                  <a:pt x="182816" y="42862"/>
                </a:lnTo>
                <a:lnTo>
                  <a:pt x="178854" y="37731"/>
                </a:lnTo>
                <a:lnTo>
                  <a:pt x="177812" y="34086"/>
                </a:lnTo>
                <a:lnTo>
                  <a:pt x="177687" y="26276"/>
                </a:lnTo>
                <a:lnTo>
                  <a:pt x="177812" y="14147"/>
                </a:lnTo>
                <a:lnTo>
                  <a:pt x="178854" y="10528"/>
                </a:lnTo>
                <a:lnTo>
                  <a:pt x="182816" y="5308"/>
                </a:lnTo>
                <a:lnTo>
                  <a:pt x="185724" y="4013"/>
                </a:lnTo>
                <a:lnTo>
                  <a:pt x="200922" y="4013"/>
                </a:lnTo>
                <a:lnTo>
                  <a:pt x="199224" y="1689"/>
                </a:lnTo>
                <a:lnTo>
                  <a:pt x="195186" y="0"/>
                </a:lnTo>
                <a:close/>
              </a:path>
              <a:path w="205740" h="48259">
                <a:moveTo>
                  <a:pt x="200922" y="4013"/>
                </a:moveTo>
                <a:lnTo>
                  <a:pt x="193395" y="4013"/>
                </a:lnTo>
                <a:lnTo>
                  <a:pt x="196303" y="5308"/>
                </a:lnTo>
                <a:lnTo>
                  <a:pt x="200278" y="10528"/>
                </a:lnTo>
                <a:lnTo>
                  <a:pt x="201307" y="14147"/>
                </a:lnTo>
                <a:lnTo>
                  <a:pt x="201430" y="28486"/>
                </a:lnTo>
                <a:lnTo>
                  <a:pt x="201307" y="34086"/>
                </a:lnTo>
                <a:lnTo>
                  <a:pt x="200278" y="37731"/>
                </a:lnTo>
                <a:lnTo>
                  <a:pt x="196303" y="42862"/>
                </a:lnTo>
                <a:lnTo>
                  <a:pt x="193395" y="44145"/>
                </a:lnTo>
                <a:lnTo>
                  <a:pt x="200916" y="44145"/>
                </a:lnTo>
                <a:lnTo>
                  <a:pt x="204177" y="39687"/>
                </a:lnTo>
                <a:lnTo>
                  <a:pt x="205485" y="35217"/>
                </a:lnTo>
                <a:lnTo>
                  <a:pt x="205626" y="29362"/>
                </a:lnTo>
                <a:lnTo>
                  <a:pt x="205514" y="14147"/>
                </a:lnTo>
                <a:lnTo>
                  <a:pt x="205485" y="12928"/>
                </a:lnTo>
                <a:lnTo>
                  <a:pt x="204177" y="8470"/>
                </a:lnTo>
                <a:lnTo>
                  <a:pt x="200922" y="4013"/>
                </a:lnTo>
                <a:close/>
              </a:path>
            </a:pathLst>
          </a:custGeom>
          <a:solidFill>
            <a:srgbClr val="F99D1C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7" name="object 30">
            <a:extLst>
              <a:ext uri="{FF2B5EF4-FFF2-40B4-BE49-F238E27FC236}">
                <a16:creationId xmlns:a16="http://schemas.microsoft.com/office/drawing/2014/main" id="{0F550265-F28B-8A82-748B-48669DE2A227}"/>
              </a:ext>
            </a:extLst>
          </p:cNvPr>
          <p:cNvSpPr>
            <a:spLocks noChangeAspect="1"/>
          </p:cNvSpPr>
          <p:nvPr/>
        </p:nvSpPr>
        <p:spPr>
          <a:xfrm>
            <a:off x="8231097" y="3013770"/>
            <a:ext cx="311990" cy="72733"/>
          </a:xfrm>
          <a:custGeom>
            <a:avLst/>
            <a:gdLst/>
            <a:ahLst/>
            <a:cxnLst/>
            <a:rect l="l" t="t" r="r" b="b"/>
            <a:pathLst>
              <a:path w="207009" h="48260">
                <a:moveTo>
                  <a:pt x="27787" y="660"/>
                </a:moveTo>
                <a:lnTo>
                  <a:pt x="1028" y="660"/>
                </a:lnTo>
                <a:lnTo>
                  <a:pt x="673" y="812"/>
                </a:lnTo>
                <a:lnTo>
                  <a:pt x="139" y="1384"/>
                </a:lnTo>
                <a:lnTo>
                  <a:pt x="14" y="1714"/>
                </a:lnTo>
                <a:lnTo>
                  <a:pt x="0" y="46456"/>
                </a:lnTo>
                <a:lnTo>
                  <a:pt x="139" y="46812"/>
                </a:lnTo>
                <a:lnTo>
                  <a:pt x="673" y="47345"/>
                </a:lnTo>
                <a:lnTo>
                  <a:pt x="1028" y="47485"/>
                </a:lnTo>
                <a:lnTo>
                  <a:pt x="3124" y="47485"/>
                </a:lnTo>
                <a:lnTo>
                  <a:pt x="3492" y="47345"/>
                </a:lnTo>
                <a:lnTo>
                  <a:pt x="4063" y="46812"/>
                </a:lnTo>
                <a:lnTo>
                  <a:pt x="4216" y="46456"/>
                </a:lnTo>
                <a:lnTo>
                  <a:pt x="4216" y="26682"/>
                </a:lnTo>
                <a:lnTo>
                  <a:pt x="26403" y="26682"/>
                </a:lnTo>
                <a:lnTo>
                  <a:pt x="26771" y="26555"/>
                </a:lnTo>
                <a:lnTo>
                  <a:pt x="27343" y="26009"/>
                </a:lnTo>
                <a:lnTo>
                  <a:pt x="27495" y="25653"/>
                </a:lnTo>
                <a:lnTo>
                  <a:pt x="27495" y="23723"/>
                </a:lnTo>
                <a:lnTo>
                  <a:pt x="27355" y="23342"/>
                </a:lnTo>
                <a:lnTo>
                  <a:pt x="26822" y="22809"/>
                </a:lnTo>
                <a:lnTo>
                  <a:pt x="26441" y="22669"/>
                </a:lnTo>
                <a:lnTo>
                  <a:pt x="4216" y="22669"/>
                </a:lnTo>
                <a:lnTo>
                  <a:pt x="4216" y="4673"/>
                </a:lnTo>
                <a:lnTo>
                  <a:pt x="27736" y="4673"/>
                </a:lnTo>
                <a:lnTo>
                  <a:pt x="28105" y="4546"/>
                </a:lnTo>
                <a:lnTo>
                  <a:pt x="28689" y="4013"/>
                </a:lnTo>
                <a:lnTo>
                  <a:pt x="28828" y="3657"/>
                </a:lnTo>
                <a:lnTo>
                  <a:pt x="28701" y="1333"/>
                </a:lnTo>
                <a:lnTo>
                  <a:pt x="28155" y="800"/>
                </a:lnTo>
                <a:lnTo>
                  <a:pt x="27787" y="660"/>
                </a:lnTo>
                <a:close/>
              </a:path>
              <a:path w="207009" h="48260">
                <a:moveTo>
                  <a:pt x="52641" y="660"/>
                </a:moveTo>
                <a:lnTo>
                  <a:pt x="48501" y="660"/>
                </a:lnTo>
                <a:lnTo>
                  <a:pt x="47853" y="1104"/>
                </a:lnTo>
                <a:lnTo>
                  <a:pt x="30568" y="45415"/>
                </a:lnTo>
                <a:lnTo>
                  <a:pt x="30522" y="46710"/>
                </a:lnTo>
                <a:lnTo>
                  <a:pt x="31102" y="47345"/>
                </a:lnTo>
                <a:lnTo>
                  <a:pt x="31419" y="47485"/>
                </a:lnTo>
                <a:lnTo>
                  <a:pt x="33515" y="47485"/>
                </a:lnTo>
                <a:lnTo>
                  <a:pt x="33832" y="47370"/>
                </a:lnTo>
                <a:lnTo>
                  <a:pt x="34328" y="46926"/>
                </a:lnTo>
                <a:lnTo>
                  <a:pt x="34493" y="46710"/>
                </a:lnTo>
                <a:lnTo>
                  <a:pt x="38734" y="35775"/>
                </a:lnTo>
                <a:lnTo>
                  <a:pt x="66813" y="35775"/>
                </a:lnTo>
                <a:lnTo>
                  <a:pt x="65248" y="31762"/>
                </a:lnTo>
                <a:lnTo>
                  <a:pt x="40335" y="31762"/>
                </a:lnTo>
                <a:lnTo>
                  <a:pt x="50571" y="5410"/>
                </a:lnTo>
                <a:lnTo>
                  <a:pt x="54968" y="5410"/>
                </a:lnTo>
                <a:lnTo>
                  <a:pt x="53289" y="1104"/>
                </a:lnTo>
                <a:lnTo>
                  <a:pt x="52641" y="660"/>
                </a:lnTo>
                <a:close/>
              </a:path>
              <a:path w="207009" h="48260">
                <a:moveTo>
                  <a:pt x="66813" y="35775"/>
                </a:moveTo>
                <a:lnTo>
                  <a:pt x="62407" y="35775"/>
                </a:lnTo>
                <a:lnTo>
                  <a:pt x="66649" y="46710"/>
                </a:lnTo>
                <a:lnTo>
                  <a:pt x="66814" y="46926"/>
                </a:lnTo>
                <a:lnTo>
                  <a:pt x="67297" y="47370"/>
                </a:lnTo>
                <a:lnTo>
                  <a:pt x="67627" y="47485"/>
                </a:lnTo>
                <a:lnTo>
                  <a:pt x="69722" y="47485"/>
                </a:lnTo>
                <a:lnTo>
                  <a:pt x="70027" y="47345"/>
                </a:lnTo>
                <a:lnTo>
                  <a:pt x="70573" y="46812"/>
                </a:lnTo>
                <a:lnTo>
                  <a:pt x="70573" y="45415"/>
                </a:lnTo>
                <a:lnTo>
                  <a:pt x="66813" y="35775"/>
                </a:lnTo>
                <a:close/>
              </a:path>
              <a:path w="207009" h="48260">
                <a:moveTo>
                  <a:pt x="54968" y="5410"/>
                </a:moveTo>
                <a:lnTo>
                  <a:pt x="50571" y="5410"/>
                </a:lnTo>
                <a:lnTo>
                  <a:pt x="60807" y="31762"/>
                </a:lnTo>
                <a:lnTo>
                  <a:pt x="65248" y="31762"/>
                </a:lnTo>
                <a:lnTo>
                  <a:pt x="54968" y="5410"/>
                </a:lnTo>
                <a:close/>
              </a:path>
              <a:path w="207009" h="48260">
                <a:moveTo>
                  <a:pt x="78397" y="34772"/>
                </a:moveTo>
                <a:lnTo>
                  <a:pt x="75857" y="34772"/>
                </a:lnTo>
                <a:lnTo>
                  <a:pt x="75514" y="34912"/>
                </a:lnTo>
                <a:lnTo>
                  <a:pt x="74980" y="35445"/>
                </a:lnTo>
                <a:lnTo>
                  <a:pt x="74956" y="38252"/>
                </a:lnTo>
                <a:lnTo>
                  <a:pt x="75652" y="40131"/>
                </a:lnTo>
                <a:lnTo>
                  <a:pt x="78384" y="43827"/>
                </a:lnTo>
                <a:lnTo>
                  <a:pt x="80340" y="45313"/>
                </a:lnTo>
                <a:lnTo>
                  <a:pt x="85470" y="47586"/>
                </a:lnTo>
                <a:lnTo>
                  <a:pt x="88493" y="48158"/>
                </a:lnTo>
                <a:lnTo>
                  <a:pt x="97193" y="48158"/>
                </a:lnTo>
                <a:lnTo>
                  <a:pt x="101295" y="47028"/>
                </a:lnTo>
                <a:lnTo>
                  <a:pt x="105111" y="44145"/>
                </a:lnTo>
                <a:lnTo>
                  <a:pt x="87960" y="44145"/>
                </a:lnTo>
                <a:lnTo>
                  <a:pt x="84886" y="43332"/>
                </a:lnTo>
                <a:lnTo>
                  <a:pt x="80606" y="40131"/>
                </a:lnTo>
                <a:lnTo>
                  <a:pt x="79374" y="38252"/>
                </a:lnTo>
                <a:lnTo>
                  <a:pt x="79057" y="36118"/>
                </a:lnTo>
                <a:lnTo>
                  <a:pt x="78879" y="35217"/>
                </a:lnTo>
                <a:lnTo>
                  <a:pt x="78397" y="34772"/>
                </a:lnTo>
                <a:close/>
              </a:path>
              <a:path w="207009" h="48260">
                <a:moveTo>
                  <a:pt x="94932" y="0"/>
                </a:moveTo>
                <a:lnTo>
                  <a:pt x="88430" y="0"/>
                </a:lnTo>
                <a:lnTo>
                  <a:pt x="85661" y="520"/>
                </a:lnTo>
                <a:lnTo>
                  <a:pt x="76187" y="14439"/>
                </a:lnTo>
                <a:lnTo>
                  <a:pt x="76657" y="16421"/>
                </a:lnTo>
                <a:lnTo>
                  <a:pt x="93840" y="26466"/>
                </a:lnTo>
                <a:lnTo>
                  <a:pt x="96748" y="27495"/>
                </a:lnTo>
                <a:lnTo>
                  <a:pt x="100583" y="29146"/>
                </a:lnTo>
                <a:lnTo>
                  <a:pt x="102044" y="30111"/>
                </a:lnTo>
                <a:lnTo>
                  <a:pt x="104051" y="32296"/>
                </a:lnTo>
                <a:lnTo>
                  <a:pt x="104546" y="33680"/>
                </a:lnTo>
                <a:lnTo>
                  <a:pt x="104491" y="38252"/>
                </a:lnTo>
                <a:lnTo>
                  <a:pt x="103504" y="40297"/>
                </a:lnTo>
                <a:lnTo>
                  <a:pt x="99364" y="43370"/>
                </a:lnTo>
                <a:lnTo>
                  <a:pt x="96202" y="44145"/>
                </a:lnTo>
                <a:lnTo>
                  <a:pt x="105111" y="44145"/>
                </a:lnTo>
                <a:lnTo>
                  <a:pt x="107264" y="42519"/>
                </a:lnTo>
                <a:lnTo>
                  <a:pt x="108762" y="39395"/>
                </a:lnTo>
                <a:lnTo>
                  <a:pt x="108762" y="32969"/>
                </a:lnTo>
                <a:lnTo>
                  <a:pt x="90411" y="21107"/>
                </a:lnTo>
                <a:lnTo>
                  <a:pt x="87718" y="20116"/>
                </a:lnTo>
                <a:lnTo>
                  <a:pt x="84061" y="18465"/>
                </a:lnTo>
                <a:lnTo>
                  <a:pt x="82689" y="17487"/>
                </a:lnTo>
                <a:lnTo>
                  <a:pt x="80860" y="15214"/>
                </a:lnTo>
                <a:lnTo>
                  <a:pt x="80403" y="13779"/>
                </a:lnTo>
                <a:lnTo>
                  <a:pt x="80403" y="9359"/>
                </a:lnTo>
                <a:lnTo>
                  <a:pt x="81419" y="7353"/>
                </a:lnTo>
                <a:lnTo>
                  <a:pt x="85470" y="4673"/>
                </a:lnTo>
                <a:lnTo>
                  <a:pt x="88201" y="4013"/>
                </a:lnTo>
                <a:lnTo>
                  <a:pt x="103767" y="4013"/>
                </a:lnTo>
                <a:lnTo>
                  <a:pt x="102501" y="2946"/>
                </a:lnTo>
                <a:lnTo>
                  <a:pt x="97764" y="584"/>
                </a:lnTo>
                <a:lnTo>
                  <a:pt x="94932" y="0"/>
                </a:lnTo>
                <a:close/>
              </a:path>
              <a:path w="207009" h="48260">
                <a:moveTo>
                  <a:pt x="103767" y="4013"/>
                </a:moveTo>
                <a:lnTo>
                  <a:pt x="94843" y="4013"/>
                </a:lnTo>
                <a:lnTo>
                  <a:pt x="97510" y="4737"/>
                </a:lnTo>
                <a:lnTo>
                  <a:pt x="101752" y="7632"/>
                </a:lnTo>
                <a:lnTo>
                  <a:pt x="102872" y="9359"/>
                </a:lnTo>
                <a:lnTo>
                  <a:pt x="102993" y="9867"/>
                </a:lnTo>
                <a:lnTo>
                  <a:pt x="103212" y="11696"/>
                </a:lnTo>
                <a:lnTo>
                  <a:pt x="103240" y="12052"/>
                </a:lnTo>
                <a:lnTo>
                  <a:pt x="103343" y="12369"/>
                </a:lnTo>
                <a:lnTo>
                  <a:pt x="103428" y="12534"/>
                </a:lnTo>
                <a:lnTo>
                  <a:pt x="104051" y="12941"/>
                </a:lnTo>
                <a:lnTo>
                  <a:pt x="104368" y="13042"/>
                </a:lnTo>
                <a:lnTo>
                  <a:pt x="106464" y="13042"/>
                </a:lnTo>
                <a:lnTo>
                  <a:pt x="106806" y="12903"/>
                </a:lnTo>
                <a:lnTo>
                  <a:pt x="107302" y="12369"/>
                </a:lnTo>
                <a:lnTo>
                  <a:pt x="107199" y="9474"/>
                </a:lnTo>
                <a:lnTo>
                  <a:pt x="106692" y="8051"/>
                </a:lnTo>
                <a:lnTo>
                  <a:pt x="104279" y="4444"/>
                </a:lnTo>
                <a:lnTo>
                  <a:pt x="103767" y="4013"/>
                </a:lnTo>
                <a:close/>
              </a:path>
              <a:path w="207009" h="48260">
                <a:moveTo>
                  <a:pt x="146443" y="660"/>
                </a:moveTo>
                <a:lnTo>
                  <a:pt x="119418" y="660"/>
                </a:lnTo>
                <a:lnTo>
                  <a:pt x="119062" y="812"/>
                </a:lnTo>
                <a:lnTo>
                  <a:pt x="118529" y="1384"/>
                </a:lnTo>
                <a:lnTo>
                  <a:pt x="118403" y="1714"/>
                </a:lnTo>
                <a:lnTo>
                  <a:pt x="118389" y="46456"/>
                </a:lnTo>
                <a:lnTo>
                  <a:pt x="118529" y="46812"/>
                </a:lnTo>
                <a:lnTo>
                  <a:pt x="119062" y="47345"/>
                </a:lnTo>
                <a:lnTo>
                  <a:pt x="119418" y="47485"/>
                </a:lnTo>
                <a:lnTo>
                  <a:pt x="146926" y="47485"/>
                </a:lnTo>
                <a:lnTo>
                  <a:pt x="147294" y="47345"/>
                </a:lnTo>
                <a:lnTo>
                  <a:pt x="147878" y="46812"/>
                </a:lnTo>
                <a:lnTo>
                  <a:pt x="148018" y="46456"/>
                </a:lnTo>
                <a:lnTo>
                  <a:pt x="147891" y="44145"/>
                </a:lnTo>
                <a:lnTo>
                  <a:pt x="147358" y="43611"/>
                </a:lnTo>
                <a:lnTo>
                  <a:pt x="146977" y="43472"/>
                </a:lnTo>
                <a:lnTo>
                  <a:pt x="122605" y="43472"/>
                </a:lnTo>
                <a:lnTo>
                  <a:pt x="122605" y="25742"/>
                </a:lnTo>
                <a:lnTo>
                  <a:pt x="144919" y="25742"/>
                </a:lnTo>
                <a:lnTo>
                  <a:pt x="145287" y="25615"/>
                </a:lnTo>
                <a:lnTo>
                  <a:pt x="145872" y="25082"/>
                </a:lnTo>
                <a:lnTo>
                  <a:pt x="146011" y="24726"/>
                </a:lnTo>
                <a:lnTo>
                  <a:pt x="145884" y="22402"/>
                </a:lnTo>
                <a:lnTo>
                  <a:pt x="145351" y="21869"/>
                </a:lnTo>
                <a:lnTo>
                  <a:pt x="144970" y="21729"/>
                </a:lnTo>
                <a:lnTo>
                  <a:pt x="122605" y="21729"/>
                </a:lnTo>
                <a:lnTo>
                  <a:pt x="122605" y="4673"/>
                </a:lnTo>
                <a:lnTo>
                  <a:pt x="146392" y="4673"/>
                </a:lnTo>
                <a:lnTo>
                  <a:pt x="146761" y="4546"/>
                </a:lnTo>
                <a:lnTo>
                  <a:pt x="147345" y="4013"/>
                </a:lnTo>
                <a:lnTo>
                  <a:pt x="147485" y="3657"/>
                </a:lnTo>
                <a:lnTo>
                  <a:pt x="147358" y="1333"/>
                </a:lnTo>
                <a:lnTo>
                  <a:pt x="146824" y="800"/>
                </a:lnTo>
                <a:lnTo>
                  <a:pt x="146443" y="660"/>
                </a:lnTo>
                <a:close/>
              </a:path>
              <a:path w="207009" h="48260">
                <a:moveTo>
                  <a:pt x="198856" y="35445"/>
                </a:moveTo>
                <a:lnTo>
                  <a:pt x="194640" y="35445"/>
                </a:lnTo>
                <a:lnTo>
                  <a:pt x="194640" y="46456"/>
                </a:lnTo>
                <a:lnTo>
                  <a:pt x="194779" y="46812"/>
                </a:lnTo>
                <a:lnTo>
                  <a:pt x="195313" y="47345"/>
                </a:lnTo>
                <a:lnTo>
                  <a:pt x="195668" y="47485"/>
                </a:lnTo>
                <a:lnTo>
                  <a:pt x="197827" y="47485"/>
                </a:lnTo>
                <a:lnTo>
                  <a:pt x="198196" y="47345"/>
                </a:lnTo>
                <a:lnTo>
                  <a:pt x="198729" y="46812"/>
                </a:lnTo>
                <a:lnTo>
                  <a:pt x="198856" y="35445"/>
                </a:lnTo>
                <a:close/>
              </a:path>
              <a:path w="207009" h="48260">
                <a:moveTo>
                  <a:pt x="197827" y="660"/>
                </a:moveTo>
                <a:lnTo>
                  <a:pt x="194106" y="660"/>
                </a:lnTo>
                <a:lnTo>
                  <a:pt x="193624" y="761"/>
                </a:lnTo>
                <a:lnTo>
                  <a:pt x="192722" y="1168"/>
                </a:lnTo>
                <a:lnTo>
                  <a:pt x="192392" y="1447"/>
                </a:lnTo>
                <a:lnTo>
                  <a:pt x="192176" y="1803"/>
                </a:lnTo>
                <a:lnTo>
                  <a:pt x="171348" y="31572"/>
                </a:lnTo>
                <a:lnTo>
                  <a:pt x="171153" y="32105"/>
                </a:lnTo>
                <a:lnTo>
                  <a:pt x="171107" y="34416"/>
                </a:lnTo>
                <a:lnTo>
                  <a:pt x="171234" y="34772"/>
                </a:lnTo>
                <a:lnTo>
                  <a:pt x="171767" y="35305"/>
                </a:lnTo>
                <a:lnTo>
                  <a:pt x="172123" y="35445"/>
                </a:lnTo>
                <a:lnTo>
                  <a:pt x="205397" y="35445"/>
                </a:lnTo>
                <a:lnTo>
                  <a:pt x="205752" y="35305"/>
                </a:lnTo>
                <a:lnTo>
                  <a:pt x="206286" y="34772"/>
                </a:lnTo>
                <a:lnTo>
                  <a:pt x="206413" y="34416"/>
                </a:lnTo>
                <a:lnTo>
                  <a:pt x="206331" y="32232"/>
                </a:lnTo>
                <a:lnTo>
                  <a:pt x="206286" y="32105"/>
                </a:lnTo>
                <a:lnTo>
                  <a:pt x="205752" y="31572"/>
                </a:lnTo>
                <a:lnTo>
                  <a:pt x="205397" y="31432"/>
                </a:lnTo>
                <a:lnTo>
                  <a:pt x="176390" y="31432"/>
                </a:lnTo>
                <a:lnTo>
                  <a:pt x="194640" y="5410"/>
                </a:lnTo>
                <a:lnTo>
                  <a:pt x="198856" y="5410"/>
                </a:lnTo>
                <a:lnTo>
                  <a:pt x="198729" y="1333"/>
                </a:lnTo>
                <a:lnTo>
                  <a:pt x="198196" y="800"/>
                </a:lnTo>
                <a:lnTo>
                  <a:pt x="197827" y="660"/>
                </a:lnTo>
                <a:close/>
              </a:path>
              <a:path w="207009" h="48260">
                <a:moveTo>
                  <a:pt x="198856" y="5410"/>
                </a:moveTo>
                <a:lnTo>
                  <a:pt x="194640" y="5410"/>
                </a:lnTo>
                <a:lnTo>
                  <a:pt x="194640" y="31432"/>
                </a:lnTo>
                <a:lnTo>
                  <a:pt x="198856" y="31432"/>
                </a:lnTo>
                <a:lnTo>
                  <a:pt x="198856" y="5410"/>
                </a:lnTo>
                <a:close/>
              </a:path>
            </a:pathLst>
          </a:custGeom>
          <a:solidFill>
            <a:srgbClr val="1FA4B8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8" name="object 22">
            <a:extLst>
              <a:ext uri="{FF2B5EF4-FFF2-40B4-BE49-F238E27FC236}">
                <a16:creationId xmlns:a16="http://schemas.microsoft.com/office/drawing/2014/main" id="{AF951041-F6D1-E6F9-3C34-E3DE32BFCDA9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CA8E6B2B-3231-B22D-41C2-6F019D25F9CA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0" name="object 24">
            <a:extLst>
              <a:ext uri="{FF2B5EF4-FFF2-40B4-BE49-F238E27FC236}">
                <a16:creationId xmlns:a16="http://schemas.microsoft.com/office/drawing/2014/main" id="{261E53FB-AF57-C939-4F64-050D02B782DE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0D09514D-C8FA-D807-3C0E-1D50BB0CB1B0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91DF997A-9BFD-8D29-9C38-29DB1489D1F1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3" name="object 27">
            <a:extLst>
              <a:ext uri="{FF2B5EF4-FFF2-40B4-BE49-F238E27FC236}">
                <a16:creationId xmlns:a16="http://schemas.microsoft.com/office/drawing/2014/main" id="{FC69D9A8-457D-41D8-5AFF-4619F62B3F83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49FB8F2-2EDB-3117-6568-1DCE0F50D767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884C7C6-7B33-AAE0-97A0-EE71BC900548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5F0A1A6-79CE-5D52-80E3-D7B7449AFBBE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C8B5955-DCC0-42FB-0DB0-22E5599670E0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39702B4-1B3D-4D77-CA6F-44E5DF9AB473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3AC7367-DE96-8F06-7F18-9B480ED2CCA4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  <p:sp>
        <p:nvSpPr>
          <p:cNvPr id="30" name="object 39">
            <a:extLst>
              <a:ext uri="{FF2B5EF4-FFF2-40B4-BE49-F238E27FC236}">
                <a16:creationId xmlns:a16="http://schemas.microsoft.com/office/drawing/2014/main" id="{6A00B8FC-0100-3B1B-F1E4-F5EEBF93E7A0}"/>
              </a:ext>
            </a:extLst>
          </p:cNvPr>
          <p:cNvSpPr txBox="1"/>
          <p:nvPr/>
        </p:nvSpPr>
        <p:spPr>
          <a:xfrm>
            <a:off x="10067925" y="7016293"/>
            <a:ext cx="27484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 sz="1200" smtClean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13</a:t>
            </a:fld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986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Mapa">
            <a:extLst>
              <a:ext uri="{FF2B5EF4-FFF2-40B4-BE49-F238E27FC236}">
                <a16:creationId xmlns:a16="http://schemas.microsoft.com/office/drawing/2014/main" id="{BE201050-E595-35C3-D2D6-EC50E3BE5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43" y="844012"/>
            <a:ext cx="8509544" cy="612931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331977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45" dirty="0"/>
              <a:t>L’estratègia</a:t>
            </a:r>
            <a:r>
              <a:rPr lang="ca-ES" sz="3000" b="0" spc="-360" dirty="0"/>
              <a:t> </a:t>
            </a:r>
            <a:r>
              <a:rPr lang="ca-ES" sz="3000" b="0" spc="-140" dirty="0"/>
              <a:t>local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14</a:t>
            </a:fld>
            <a:endParaRPr lang="ca-ES" dirty="0"/>
          </a:p>
        </p:txBody>
      </p:sp>
      <p:sp>
        <p:nvSpPr>
          <p:cNvPr id="5" name="object 5"/>
          <p:cNvSpPr txBox="1"/>
          <p:nvPr/>
        </p:nvSpPr>
        <p:spPr>
          <a:xfrm>
            <a:off x="6220955" y="5986580"/>
            <a:ext cx="1950332" cy="11105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spcBef>
                <a:spcPts val="380"/>
              </a:spcBef>
            </a:pPr>
            <a:r>
              <a:rPr lang="ca-ES" sz="1400" b="1" spc="-4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Facilitar </a:t>
            </a:r>
            <a:r>
              <a:rPr lang="ca-ES" sz="1400" b="1" spc="-3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les</a:t>
            </a:r>
            <a:r>
              <a:rPr lang="ca-ES" sz="1400" b="1" spc="-22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spc="-4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accions  </a:t>
            </a:r>
            <a:r>
              <a:rPr lang="ca-ES" sz="1400" b="1" spc="-2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</a:t>
            </a:r>
            <a:r>
              <a:rPr lang="ca-ES" sz="1400" b="1" spc="-1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spc="-4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comunicació</a:t>
            </a:r>
            <a:endParaRPr lang="ca-ES" sz="1400" b="1" dirty="0">
              <a:solidFill>
                <a:srgbClr val="FBA722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/>
            <a:r>
              <a:rPr lang="ca-ES" sz="1400" b="1" spc="-2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 la</a:t>
            </a:r>
            <a:r>
              <a:rPr lang="ca-ES" sz="1400" b="1" spc="-17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spc="-4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cooperativa</a:t>
            </a:r>
            <a:endParaRPr lang="ca-ES" sz="1400" b="1" dirty="0">
              <a:solidFill>
                <a:srgbClr val="FBA722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 marR="377190">
              <a:spcBef>
                <a:spcPts val="570"/>
              </a:spcBef>
            </a:pPr>
            <a:r>
              <a:rPr lang="ca-ES" sz="1100" spc="-20" dirty="0">
                <a:solidFill>
                  <a:srgbClr val="FAA826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Accés als </a:t>
            </a:r>
            <a:r>
              <a:rPr lang="ca-ES" sz="1100" spc="-25" dirty="0">
                <a:solidFill>
                  <a:srgbClr val="FAA826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mitjans</a:t>
            </a:r>
            <a:r>
              <a:rPr lang="ca-ES" sz="1100" spc="-170" dirty="0">
                <a:solidFill>
                  <a:srgbClr val="FAA826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>
                <a:solidFill>
                  <a:srgbClr val="FAA826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 comunicació</a:t>
            </a:r>
            <a:r>
              <a:rPr lang="ca-ES" sz="1100" spc="-65" dirty="0">
                <a:solidFill>
                  <a:srgbClr val="FAA826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30" dirty="0">
                <a:solidFill>
                  <a:srgbClr val="FAA826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88322" y="3187611"/>
            <a:ext cx="7509659" cy="3716568"/>
            <a:chOff x="1788322" y="3340011"/>
            <a:chExt cx="7509659" cy="3716568"/>
          </a:xfrm>
        </p:grpSpPr>
        <p:sp>
          <p:nvSpPr>
            <p:cNvPr id="7" name="object 7"/>
            <p:cNvSpPr/>
            <p:nvPr/>
          </p:nvSpPr>
          <p:spPr>
            <a:xfrm>
              <a:off x="5954959" y="6928207"/>
              <a:ext cx="202069" cy="128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806318" y="3340011"/>
              <a:ext cx="586105" cy="320040"/>
            </a:xfrm>
            <a:custGeom>
              <a:avLst/>
              <a:gdLst/>
              <a:ahLst/>
              <a:cxnLst/>
              <a:rect l="l" t="t" r="r" b="b"/>
              <a:pathLst>
                <a:path w="586105" h="320039">
                  <a:moveTo>
                    <a:pt x="140807" y="0"/>
                  </a:moveTo>
                  <a:lnTo>
                    <a:pt x="102080" y="3616"/>
                  </a:lnTo>
                  <a:lnTo>
                    <a:pt x="53987" y="22341"/>
                  </a:lnTo>
                  <a:lnTo>
                    <a:pt x="20576" y="54000"/>
                  </a:lnTo>
                  <a:lnTo>
                    <a:pt x="3272" y="96057"/>
                  </a:lnTo>
                  <a:lnTo>
                    <a:pt x="15" y="144186"/>
                  </a:lnTo>
                  <a:lnTo>
                    <a:pt x="0" y="173939"/>
                  </a:lnTo>
                  <a:lnTo>
                    <a:pt x="234" y="185469"/>
                  </a:lnTo>
                  <a:lnTo>
                    <a:pt x="5206" y="230560"/>
                  </a:lnTo>
                  <a:lnTo>
                    <a:pt x="24985" y="271675"/>
                  </a:lnTo>
                  <a:lnTo>
                    <a:pt x="60375" y="302118"/>
                  </a:lnTo>
                  <a:lnTo>
                    <a:pt x="110382" y="317896"/>
                  </a:lnTo>
                  <a:lnTo>
                    <a:pt x="140807" y="320039"/>
                  </a:lnTo>
                  <a:lnTo>
                    <a:pt x="171225" y="317896"/>
                  </a:lnTo>
                  <a:lnTo>
                    <a:pt x="221231" y="302118"/>
                  </a:lnTo>
                  <a:lnTo>
                    <a:pt x="256623" y="271675"/>
                  </a:lnTo>
                  <a:lnTo>
                    <a:pt x="275550" y="232917"/>
                  </a:lnTo>
                  <a:lnTo>
                    <a:pt x="140807" y="232917"/>
                  </a:lnTo>
                  <a:lnTo>
                    <a:pt x="130970" y="231112"/>
                  </a:lnTo>
                  <a:lnTo>
                    <a:pt x="116413" y="191552"/>
                  </a:lnTo>
                  <a:lnTo>
                    <a:pt x="116032" y="173163"/>
                  </a:lnTo>
                  <a:lnTo>
                    <a:pt x="116136" y="137796"/>
                  </a:lnTo>
                  <a:lnTo>
                    <a:pt x="123690" y="93238"/>
                  </a:lnTo>
                  <a:lnTo>
                    <a:pt x="140807" y="85788"/>
                  </a:lnTo>
                  <a:lnTo>
                    <a:pt x="275658" y="85788"/>
                  </a:lnTo>
                  <a:lnTo>
                    <a:pt x="274428" y="81068"/>
                  </a:lnTo>
                  <a:lnTo>
                    <a:pt x="251622" y="42118"/>
                  </a:lnTo>
                  <a:lnTo>
                    <a:pt x="213032" y="14452"/>
                  </a:lnTo>
                  <a:lnTo>
                    <a:pt x="160822" y="904"/>
                  </a:lnTo>
                  <a:lnTo>
                    <a:pt x="140807" y="0"/>
                  </a:lnTo>
                  <a:close/>
                </a:path>
                <a:path w="586105" h="320039">
                  <a:moveTo>
                    <a:pt x="275658" y="85788"/>
                  </a:moveTo>
                  <a:lnTo>
                    <a:pt x="140807" y="85788"/>
                  </a:lnTo>
                  <a:lnTo>
                    <a:pt x="150637" y="87765"/>
                  </a:lnTo>
                  <a:lnTo>
                    <a:pt x="157914" y="93238"/>
                  </a:lnTo>
                  <a:lnTo>
                    <a:pt x="165473" y="131795"/>
                  </a:lnTo>
                  <a:lnTo>
                    <a:pt x="165661" y="169103"/>
                  </a:lnTo>
                  <a:lnTo>
                    <a:pt x="165561" y="179911"/>
                  </a:lnTo>
                  <a:lnTo>
                    <a:pt x="157914" y="225696"/>
                  </a:lnTo>
                  <a:lnTo>
                    <a:pt x="140807" y="232917"/>
                  </a:lnTo>
                  <a:lnTo>
                    <a:pt x="275550" y="232917"/>
                  </a:lnTo>
                  <a:lnTo>
                    <a:pt x="281380" y="185469"/>
                  </a:lnTo>
                  <a:lnTo>
                    <a:pt x="281614" y="173939"/>
                  </a:lnTo>
                  <a:lnTo>
                    <a:pt x="281598" y="144186"/>
                  </a:lnTo>
                  <a:lnTo>
                    <a:pt x="281380" y="133242"/>
                  </a:lnTo>
                  <a:lnTo>
                    <a:pt x="280962" y="121960"/>
                  </a:lnTo>
                  <a:lnTo>
                    <a:pt x="280380" y="112013"/>
                  </a:lnTo>
                  <a:lnTo>
                    <a:pt x="278335" y="96057"/>
                  </a:lnTo>
                  <a:lnTo>
                    <a:pt x="275658" y="85788"/>
                  </a:lnTo>
                  <a:close/>
                </a:path>
                <a:path w="586105" h="320039">
                  <a:moveTo>
                    <a:pt x="521299" y="4444"/>
                  </a:moveTo>
                  <a:lnTo>
                    <a:pt x="421871" y="4444"/>
                  </a:lnTo>
                  <a:lnTo>
                    <a:pt x="416092" y="7416"/>
                  </a:lnTo>
                  <a:lnTo>
                    <a:pt x="411952" y="13334"/>
                  </a:lnTo>
                  <a:lnTo>
                    <a:pt x="339498" y="108013"/>
                  </a:lnTo>
                  <a:lnTo>
                    <a:pt x="317160" y="141387"/>
                  </a:lnTo>
                  <a:lnTo>
                    <a:pt x="299824" y="179744"/>
                  </a:lnTo>
                  <a:lnTo>
                    <a:pt x="296382" y="204914"/>
                  </a:lnTo>
                  <a:lnTo>
                    <a:pt x="297561" y="222114"/>
                  </a:lnTo>
                  <a:lnTo>
                    <a:pt x="315267" y="266699"/>
                  </a:lnTo>
                  <a:lnTo>
                    <a:pt x="351736" y="298911"/>
                  </a:lnTo>
                  <a:lnTo>
                    <a:pt x="403060" y="316653"/>
                  </a:lnTo>
                  <a:lnTo>
                    <a:pt x="443067" y="320039"/>
                  </a:lnTo>
                  <a:lnTo>
                    <a:pt x="462995" y="319082"/>
                  </a:lnTo>
                  <a:lnTo>
                    <a:pt x="516625" y="304698"/>
                  </a:lnTo>
                  <a:lnTo>
                    <a:pt x="557509" y="275325"/>
                  </a:lnTo>
                  <a:lnTo>
                    <a:pt x="581192" y="234362"/>
                  </a:lnTo>
                  <a:lnTo>
                    <a:pt x="581414" y="233362"/>
                  </a:lnTo>
                  <a:lnTo>
                    <a:pt x="432843" y="233362"/>
                  </a:lnTo>
                  <a:lnTo>
                    <a:pt x="425503" y="230771"/>
                  </a:lnTo>
                  <a:lnTo>
                    <a:pt x="413946" y="220408"/>
                  </a:lnTo>
                  <a:lnTo>
                    <a:pt x="411063" y="213359"/>
                  </a:lnTo>
                  <a:lnTo>
                    <a:pt x="411063" y="195287"/>
                  </a:lnTo>
                  <a:lnTo>
                    <a:pt x="413946" y="188175"/>
                  </a:lnTo>
                  <a:lnTo>
                    <a:pt x="425503" y="178104"/>
                  </a:lnTo>
                  <a:lnTo>
                    <a:pt x="432843" y="175577"/>
                  </a:lnTo>
                  <a:lnTo>
                    <a:pt x="581980" y="175577"/>
                  </a:lnTo>
                  <a:lnTo>
                    <a:pt x="581248" y="172412"/>
                  </a:lnTo>
                  <a:lnTo>
                    <a:pt x="558242" y="135241"/>
                  </a:lnTo>
                  <a:lnTo>
                    <a:pt x="523737" y="109562"/>
                  </a:lnTo>
                  <a:lnTo>
                    <a:pt x="485863" y="96029"/>
                  </a:lnTo>
                  <a:lnTo>
                    <a:pt x="473737" y="94233"/>
                  </a:lnTo>
                  <a:lnTo>
                    <a:pt x="470626" y="94233"/>
                  </a:lnTo>
                  <a:lnTo>
                    <a:pt x="526633" y="20002"/>
                  </a:lnTo>
                  <a:lnTo>
                    <a:pt x="527814" y="18224"/>
                  </a:lnTo>
                  <a:lnTo>
                    <a:pt x="528411" y="16294"/>
                  </a:lnTo>
                  <a:lnTo>
                    <a:pt x="528411" y="11556"/>
                  </a:lnTo>
                  <a:lnTo>
                    <a:pt x="527446" y="9270"/>
                  </a:lnTo>
                  <a:lnTo>
                    <a:pt x="523585" y="5410"/>
                  </a:lnTo>
                  <a:lnTo>
                    <a:pt x="521299" y="4444"/>
                  </a:lnTo>
                  <a:close/>
                </a:path>
                <a:path w="586105" h="320039">
                  <a:moveTo>
                    <a:pt x="581980" y="175577"/>
                  </a:moveTo>
                  <a:lnTo>
                    <a:pt x="450623" y="175577"/>
                  </a:lnTo>
                  <a:lnTo>
                    <a:pt x="457951" y="178104"/>
                  </a:lnTo>
                  <a:lnTo>
                    <a:pt x="469508" y="188175"/>
                  </a:lnTo>
                  <a:lnTo>
                    <a:pt x="472404" y="195287"/>
                  </a:lnTo>
                  <a:lnTo>
                    <a:pt x="472404" y="213359"/>
                  </a:lnTo>
                  <a:lnTo>
                    <a:pt x="469508" y="220408"/>
                  </a:lnTo>
                  <a:lnTo>
                    <a:pt x="457951" y="230771"/>
                  </a:lnTo>
                  <a:lnTo>
                    <a:pt x="450623" y="233362"/>
                  </a:lnTo>
                  <a:lnTo>
                    <a:pt x="581414" y="233362"/>
                  </a:lnTo>
                  <a:lnTo>
                    <a:pt x="584611" y="218944"/>
                  </a:lnTo>
                  <a:lnTo>
                    <a:pt x="585751" y="202691"/>
                  </a:lnTo>
                  <a:lnTo>
                    <a:pt x="584625" y="187011"/>
                  </a:lnTo>
                  <a:lnTo>
                    <a:pt x="581980" y="175577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210163" y="4061881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8322" y="4744021"/>
              <a:ext cx="582930" cy="321310"/>
            </a:xfrm>
            <a:custGeom>
              <a:avLst/>
              <a:gdLst/>
              <a:ahLst/>
              <a:cxnLst/>
              <a:rect l="l" t="t" r="r" b="b"/>
              <a:pathLst>
                <a:path w="582930" h="321310">
                  <a:moveTo>
                    <a:pt x="140807" y="0"/>
                  </a:moveTo>
                  <a:lnTo>
                    <a:pt x="102080" y="3616"/>
                  </a:lnTo>
                  <a:lnTo>
                    <a:pt x="53987" y="22341"/>
                  </a:lnTo>
                  <a:lnTo>
                    <a:pt x="20576" y="54000"/>
                  </a:lnTo>
                  <a:lnTo>
                    <a:pt x="3272" y="96057"/>
                  </a:lnTo>
                  <a:lnTo>
                    <a:pt x="15" y="144186"/>
                  </a:lnTo>
                  <a:lnTo>
                    <a:pt x="0" y="173939"/>
                  </a:lnTo>
                  <a:lnTo>
                    <a:pt x="234" y="185473"/>
                  </a:lnTo>
                  <a:lnTo>
                    <a:pt x="5206" y="230560"/>
                  </a:lnTo>
                  <a:lnTo>
                    <a:pt x="24985" y="271675"/>
                  </a:lnTo>
                  <a:lnTo>
                    <a:pt x="60375" y="302123"/>
                  </a:lnTo>
                  <a:lnTo>
                    <a:pt x="110382" y="317898"/>
                  </a:lnTo>
                  <a:lnTo>
                    <a:pt x="140807" y="320039"/>
                  </a:lnTo>
                  <a:lnTo>
                    <a:pt x="171225" y="317898"/>
                  </a:lnTo>
                  <a:lnTo>
                    <a:pt x="221231" y="302123"/>
                  </a:lnTo>
                  <a:lnTo>
                    <a:pt x="256623" y="271675"/>
                  </a:lnTo>
                  <a:lnTo>
                    <a:pt x="275550" y="232917"/>
                  </a:lnTo>
                  <a:lnTo>
                    <a:pt x="140807" y="232917"/>
                  </a:lnTo>
                  <a:lnTo>
                    <a:pt x="130970" y="231112"/>
                  </a:lnTo>
                  <a:lnTo>
                    <a:pt x="116413" y="191554"/>
                  </a:lnTo>
                  <a:lnTo>
                    <a:pt x="116032" y="173165"/>
                  </a:lnTo>
                  <a:lnTo>
                    <a:pt x="116136" y="137796"/>
                  </a:lnTo>
                  <a:lnTo>
                    <a:pt x="123691" y="93238"/>
                  </a:lnTo>
                  <a:lnTo>
                    <a:pt x="140807" y="85788"/>
                  </a:lnTo>
                  <a:lnTo>
                    <a:pt x="275658" y="85788"/>
                  </a:lnTo>
                  <a:lnTo>
                    <a:pt x="274428" y="81068"/>
                  </a:lnTo>
                  <a:lnTo>
                    <a:pt x="251622" y="42118"/>
                  </a:lnTo>
                  <a:lnTo>
                    <a:pt x="213032" y="14452"/>
                  </a:lnTo>
                  <a:lnTo>
                    <a:pt x="160822" y="904"/>
                  </a:lnTo>
                  <a:lnTo>
                    <a:pt x="140807" y="0"/>
                  </a:lnTo>
                  <a:close/>
                </a:path>
                <a:path w="582930" h="321310">
                  <a:moveTo>
                    <a:pt x="275658" y="85788"/>
                  </a:moveTo>
                  <a:lnTo>
                    <a:pt x="140807" y="85788"/>
                  </a:lnTo>
                  <a:lnTo>
                    <a:pt x="150637" y="87765"/>
                  </a:lnTo>
                  <a:lnTo>
                    <a:pt x="157914" y="93238"/>
                  </a:lnTo>
                  <a:lnTo>
                    <a:pt x="165474" y="131795"/>
                  </a:lnTo>
                  <a:lnTo>
                    <a:pt x="165661" y="169108"/>
                  </a:lnTo>
                  <a:lnTo>
                    <a:pt x="165561" y="179916"/>
                  </a:lnTo>
                  <a:lnTo>
                    <a:pt x="157914" y="225696"/>
                  </a:lnTo>
                  <a:lnTo>
                    <a:pt x="140807" y="232917"/>
                  </a:lnTo>
                  <a:lnTo>
                    <a:pt x="275550" y="232917"/>
                  </a:lnTo>
                  <a:lnTo>
                    <a:pt x="281380" y="185473"/>
                  </a:lnTo>
                  <a:lnTo>
                    <a:pt x="281614" y="173939"/>
                  </a:lnTo>
                  <a:lnTo>
                    <a:pt x="281598" y="144186"/>
                  </a:lnTo>
                  <a:lnTo>
                    <a:pt x="281380" y="133242"/>
                  </a:lnTo>
                  <a:lnTo>
                    <a:pt x="280962" y="121960"/>
                  </a:lnTo>
                  <a:lnTo>
                    <a:pt x="280380" y="112013"/>
                  </a:lnTo>
                  <a:lnTo>
                    <a:pt x="278335" y="96057"/>
                  </a:lnTo>
                  <a:lnTo>
                    <a:pt x="275658" y="85788"/>
                  </a:lnTo>
                  <a:close/>
                </a:path>
                <a:path w="582930" h="321310">
                  <a:moveTo>
                    <a:pt x="404091" y="211581"/>
                  </a:moveTo>
                  <a:lnTo>
                    <a:pt x="304827" y="211581"/>
                  </a:lnTo>
                  <a:lnTo>
                    <a:pt x="302529" y="212547"/>
                  </a:lnTo>
                  <a:lnTo>
                    <a:pt x="298668" y="216407"/>
                  </a:lnTo>
                  <a:lnTo>
                    <a:pt x="297715" y="218693"/>
                  </a:lnTo>
                  <a:lnTo>
                    <a:pt x="297785" y="222034"/>
                  </a:lnTo>
                  <a:lnTo>
                    <a:pt x="307667" y="259949"/>
                  </a:lnTo>
                  <a:lnTo>
                    <a:pt x="334996" y="291925"/>
                  </a:lnTo>
                  <a:lnTo>
                    <a:pt x="379892" y="313428"/>
                  </a:lnTo>
                  <a:lnTo>
                    <a:pt x="418564" y="320095"/>
                  </a:lnTo>
                  <a:lnTo>
                    <a:pt x="440400" y="320928"/>
                  </a:lnTo>
                  <a:lnTo>
                    <a:pt x="462248" y="319983"/>
                  </a:lnTo>
                  <a:lnTo>
                    <a:pt x="501025" y="312426"/>
                  </a:lnTo>
                  <a:lnTo>
                    <a:pt x="546185" y="288148"/>
                  </a:lnTo>
                  <a:lnTo>
                    <a:pt x="573510" y="252393"/>
                  </a:lnTo>
                  <a:lnTo>
                    <a:pt x="579559" y="234251"/>
                  </a:lnTo>
                  <a:lnTo>
                    <a:pt x="434025" y="234251"/>
                  </a:lnTo>
                  <a:lnTo>
                    <a:pt x="428843" y="233146"/>
                  </a:lnTo>
                  <a:lnTo>
                    <a:pt x="421731" y="228688"/>
                  </a:lnTo>
                  <a:lnTo>
                    <a:pt x="417722" y="224613"/>
                  </a:lnTo>
                  <a:lnTo>
                    <a:pt x="413285" y="218693"/>
                  </a:lnTo>
                  <a:lnTo>
                    <a:pt x="409425" y="213956"/>
                  </a:lnTo>
                  <a:lnTo>
                    <a:pt x="404091" y="211581"/>
                  </a:lnTo>
                  <a:close/>
                </a:path>
                <a:path w="582930" h="321310">
                  <a:moveTo>
                    <a:pt x="577597" y="179577"/>
                  </a:moveTo>
                  <a:lnTo>
                    <a:pt x="449138" y="179577"/>
                  </a:lnTo>
                  <a:lnTo>
                    <a:pt x="455729" y="182244"/>
                  </a:lnTo>
                  <a:lnTo>
                    <a:pt x="465508" y="192912"/>
                  </a:lnTo>
                  <a:lnTo>
                    <a:pt x="467959" y="199288"/>
                  </a:lnTo>
                  <a:lnTo>
                    <a:pt x="467959" y="215290"/>
                  </a:lnTo>
                  <a:lnTo>
                    <a:pt x="465355" y="222034"/>
                  </a:lnTo>
                  <a:lnTo>
                    <a:pt x="454992" y="231800"/>
                  </a:lnTo>
                  <a:lnTo>
                    <a:pt x="448541" y="234251"/>
                  </a:lnTo>
                  <a:lnTo>
                    <a:pt x="579559" y="234251"/>
                  </a:lnTo>
                  <a:lnTo>
                    <a:pt x="581626" y="224613"/>
                  </a:lnTo>
                  <a:lnTo>
                    <a:pt x="582640" y="209803"/>
                  </a:lnTo>
                  <a:lnTo>
                    <a:pt x="581666" y="195887"/>
                  </a:lnTo>
                  <a:lnTo>
                    <a:pt x="578735" y="182549"/>
                  </a:lnTo>
                  <a:lnTo>
                    <a:pt x="577597" y="179577"/>
                  </a:lnTo>
                  <a:close/>
                </a:path>
                <a:path w="582930" h="321310">
                  <a:moveTo>
                    <a:pt x="551220" y="4444"/>
                  </a:moveTo>
                  <a:lnTo>
                    <a:pt x="344832" y="4444"/>
                  </a:lnTo>
                  <a:lnTo>
                    <a:pt x="340972" y="5714"/>
                  </a:lnTo>
                  <a:lnTo>
                    <a:pt x="314260" y="179577"/>
                  </a:lnTo>
                  <a:lnTo>
                    <a:pt x="314162" y="183133"/>
                  </a:lnTo>
                  <a:lnTo>
                    <a:pt x="315114" y="185432"/>
                  </a:lnTo>
                  <a:lnTo>
                    <a:pt x="318975" y="189293"/>
                  </a:lnTo>
                  <a:lnTo>
                    <a:pt x="321274" y="190245"/>
                  </a:lnTo>
                  <a:lnTo>
                    <a:pt x="414467" y="190245"/>
                  </a:lnTo>
                  <a:lnTo>
                    <a:pt x="416981" y="189064"/>
                  </a:lnTo>
                  <a:lnTo>
                    <a:pt x="422912" y="184327"/>
                  </a:lnTo>
                  <a:lnTo>
                    <a:pt x="425871" y="182549"/>
                  </a:lnTo>
                  <a:lnTo>
                    <a:pt x="431802" y="180174"/>
                  </a:lnTo>
                  <a:lnTo>
                    <a:pt x="435803" y="179577"/>
                  </a:lnTo>
                  <a:lnTo>
                    <a:pt x="577597" y="179577"/>
                  </a:lnTo>
                  <a:lnTo>
                    <a:pt x="573885" y="169884"/>
                  </a:lnTo>
                  <a:lnTo>
                    <a:pt x="549187" y="136798"/>
                  </a:lnTo>
                  <a:lnTo>
                    <a:pt x="529518" y="122681"/>
                  </a:lnTo>
                  <a:lnTo>
                    <a:pt x="414619" y="122681"/>
                  </a:lnTo>
                  <a:lnTo>
                    <a:pt x="418175" y="91122"/>
                  </a:lnTo>
                  <a:lnTo>
                    <a:pt x="551220" y="91122"/>
                  </a:lnTo>
                  <a:lnTo>
                    <a:pt x="554040" y="89941"/>
                  </a:lnTo>
                  <a:lnTo>
                    <a:pt x="558777" y="85204"/>
                  </a:lnTo>
                  <a:lnTo>
                    <a:pt x="559970" y="82384"/>
                  </a:lnTo>
                  <a:lnTo>
                    <a:pt x="559970" y="13195"/>
                  </a:lnTo>
                  <a:lnTo>
                    <a:pt x="558777" y="10375"/>
                  </a:lnTo>
                  <a:lnTo>
                    <a:pt x="554040" y="5638"/>
                  </a:lnTo>
                  <a:lnTo>
                    <a:pt x="551220" y="4444"/>
                  </a:lnTo>
                  <a:close/>
                </a:path>
                <a:path w="582930" h="321310">
                  <a:moveTo>
                    <a:pt x="474182" y="107568"/>
                  </a:moveTo>
                  <a:lnTo>
                    <a:pt x="433407" y="112889"/>
                  </a:lnTo>
                  <a:lnTo>
                    <a:pt x="414619" y="122681"/>
                  </a:lnTo>
                  <a:lnTo>
                    <a:pt x="529518" y="122681"/>
                  </a:lnTo>
                  <a:lnTo>
                    <a:pt x="487765" y="108400"/>
                  </a:lnTo>
                  <a:lnTo>
                    <a:pt x="474182" y="107568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6622" y="5152190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7059" y="5538591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1880" y="6068793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12971" y="6017125"/>
              <a:ext cx="185010" cy="233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10281" y="3650753"/>
            <a:ext cx="2309506" cy="122084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 marR="80645">
              <a:spcBef>
                <a:spcPts val="380"/>
              </a:spcBef>
            </a:pPr>
            <a:r>
              <a:rPr lang="ca-ES" sz="1400" b="1" spc="-40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Facilitar </a:t>
            </a:r>
            <a:r>
              <a:rPr lang="ca-ES" sz="1400" b="1" spc="-2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</a:t>
            </a:r>
            <a:r>
              <a:rPr lang="ca-ES" sz="1400" b="1" spc="-4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participació </a:t>
            </a:r>
            <a:r>
              <a:rPr lang="ca-ES" sz="1400" b="1" spc="-3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dels </a:t>
            </a:r>
            <a:r>
              <a:rPr lang="ca-ES" sz="1400" b="1" spc="-40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agents </a:t>
            </a:r>
            <a:r>
              <a:rPr lang="ca-ES" sz="1400" b="1" spc="-30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del</a:t>
            </a:r>
            <a:r>
              <a:rPr lang="ca-ES" sz="1400" b="1" spc="-254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spc="-4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territori</a:t>
            </a:r>
            <a:endParaRPr lang="ca-ES" sz="1400" b="1" dirty="0">
              <a:solidFill>
                <a:srgbClr val="A1233D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38100" marR="30480">
              <a:spcBef>
                <a:spcPts val="509"/>
              </a:spcBef>
            </a:pPr>
            <a:r>
              <a:rPr lang="ca-ES" sz="1100" spc="-2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Entitats socials, empreses </a:t>
            </a:r>
            <a:r>
              <a:rPr lang="ca-ES" sz="110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 </a:t>
            </a:r>
            <a:r>
              <a:rPr lang="ca-ES" sz="1100" spc="-2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cooperatives, entitats financeres,  ciutadania </a:t>
            </a:r>
            <a:r>
              <a:rPr lang="ca-ES" sz="110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d’</a:t>
            </a:r>
            <a:r>
              <a:rPr lang="ca-ES" sz="1100" spc="-2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altres </a:t>
            </a:r>
            <a:r>
              <a:rPr lang="ca-ES" sz="1100" spc="-3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(visites,  </a:t>
            </a:r>
            <a:r>
              <a:rPr lang="ca-ES" sz="1100" spc="-30" dirty="0" err="1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col</a:t>
            </a:r>
            <a:r>
              <a:rPr lang="ca-ES" sz="1100" spc="-44" baseline="12345" dirty="0" err="1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r>
              <a:rPr lang="ca-ES" sz="1100" spc="-30" dirty="0" err="1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laboracions</a:t>
            </a:r>
            <a:r>
              <a:rPr lang="ca-ES" sz="1100" spc="-3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...)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3408" y="3098342"/>
            <a:ext cx="1628138" cy="112338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6675">
              <a:spcBef>
                <a:spcPts val="380"/>
              </a:spcBef>
            </a:pPr>
            <a:r>
              <a:rPr lang="ca-ES" sz="1400" b="1" spc="-40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Promoure </a:t>
            </a:r>
            <a:r>
              <a:rPr lang="ca-ES" sz="1400" b="1" spc="-4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el  creixement </a:t>
            </a:r>
            <a:r>
              <a:rPr lang="ca-ES" sz="1400" b="1" spc="-30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del</a:t>
            </a:r>
            <a:r>
              <a:rPr lang="ca-ES" sz="1400" b="1" spc="-17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spc="-4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programa</a:t>
            </a:r>
            <a:endParaRPr lang="ca-ES" sz="1400" b="1" dirty="0">
              <a:solidFill>
                <a:srgbClr val="A1233D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 marR="5080">
              <a:spcBef>
                <a:spcPts val="670"/>
              </a:spcBef>
            </a:pPr>
            <a:r>
              <a:rPr lang="ca-ES" sz="1100" spc="-2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Creixement:</a:t>
            </a:r>
            <a:r>
              <a:rPr lang="ca-ES" sz="1100" spc="-11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recerca  </a:t>
            </a:r>
            <a:r>
              <a:rPr lang="ca-ES" sz="1100" spc="-1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</a:t>
            </a:r>
            <a:r>
              <a:rPr lang="ca-ES" sz="1100" spc="-2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noves</a:t>
            </a:r>
            <a:r>
              <a:rPr lang="ca-ES" sz="1100" spc="-12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95579" y="727497"/>
            <a:ext cx="2385545" cy="9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spcBef>
                <a:spcPts val="380"/>
              </a:spcBef>
            </a:pPr>
            <a:r>
              <a:rPr lang="ca-ES" sz="1400" b="1" spc="-4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Integrar </a:t>
            </a:r>
            <a:r>
              <a:rPr lang="ca-ES" sz="1400" b="1" spc="-2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el </a:t>
            </a:r>
            <a:r>
              <a:rPr lang="ca-ES" sz="1400" b="1" spc="-4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programa</a:t>
            </a:r>
            <a:r>
              <a:rPr lang="ca-ES" sz="1400" b="1" spc="-27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spc="-4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en </a:t>
            </a:r>
            <a:r>
              <a:rPr lang="ca-ES" sz="1400" b="1" spc="-4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l’ens</a:t>
            </a:r>
            <a:r>
              <a:rPr lang="ca-ES" sz="1400" b="1" spc="-9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spc="-4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local</a:t>
            </a:r>
          </a:p>
          <a:p>
            <a:pPr marL="12700" marR="5080">
              <a:spcBef>
                <a:spcPts val="380"/>
              </a:spcBef>
            </a:pP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Implicació </a:t>
            </a:r>
            <a:r>
              <a:rPr lang="ca-ES" sz="1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</a:t>
            </a:r>
            <a:r>
              <a:rPr lang="ca-ES" sz="1100" spc="-14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coordinació  (tècnica </a:t>
            </a:r>
            <a:r>
              <a:rPr lang="ca-ES" sz="1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</a:t>
            </a:r>
            <a:r>
              <a:rPr lang="ca-ES" sz="1100" spc="-9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3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política) </a:t>
            </a:r>
            <a:r>
              <a:rPr lang="ca-ES" sz="1100" spc="-1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1100" spc="-19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 àrees </a:t>
            </a: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d’educació </a:t>
            </a:r>
            <a:r>
              <a:rPr lang="ca-ES" sz="1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i </a:t>
            </a: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promoció</a:t>
            </a:r>
            <a:r>
              <a:rPr lang="ca-ES" sz="1100" spc="-13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 err="1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econòmicac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3177" y="4472523"/>
            <a:ext cx="2208214" cy="2121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a-ES" sz="1400" b="1" spc="-3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Fer </a:t>
            </a:r>
            <a:r>
              <a:rPr lang="ca-ES" sz="1400" b="1" spc="-2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el</a:t>
            </a:r>
            <a:r>
              <a:rPr lang="ca-ES" sz="1400" b="1" spc="-15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spc="-4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seguiment</a:t>
            </a:r>
            <a:endParaRPr lang="ca-ES" sz="1400" b="1" dirty="0">
              <a:solidFill>
                <a:srgbClr val="01A1A9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/>
            <a:r>
              <a:rPr lang="ca-ES" sz="1400" b="1" spc="-2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 </a:t>
            </a:r>
            <a:r>
              <a:rPr lang="ca-ES" sz="1400" b="1" spc="-3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les </a:t>
            </a:r>
            <a:r>
              <a:rPr lang="ca-ES" sz="1400" b="1" spc="-4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escoles </a:t>
            </a:r>
            <a:r>
              <a:rPr lang="ca-ES" sz="1400" b="1" spc="-27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spc="-4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participants</a:t>
            </a:r>
            <a:endParaRPr lang="ca-ES" sz="1400" b="1" dirty="0">
              <a:solidFill>
                <a:srgbClr val="01A1A9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>
              <a:spcBef>
                <a:spcPts val="495"/>
              </a:spcBef>
            </a:pP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Coordinació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/>
            <a:r>
              <a:rPr lang="ca-ES" sz="1100" spc="-1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 </a:t>
            </a:r>
            <a:r>
              <a:rPr lang="ca-ES" sz="1100" spc="-2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</a:t>
            </a:r>
            <a:r>
              <a:rPr lang="ca-ES" sz="1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-</a:t>
            </a:r>
            <a:r>
              <a:rPr lang="ca-ES" sz="1100" spc="-14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escola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95"/>
              </a:spcBef>
            </a:pPr>
            <a:r>
              <a:rPr lang="ca-ES" sz="1100" spc="-3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Continuïtat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/>
            <a:r>
              <a:rPr lang="ca-ES" sz="1100" spc="-1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</a:t>
            </a:r>
            <a:r>
              <a:rPr lang="ca-ES" sz="1100" spc="-2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</a:t>
            </a:r>
            <a:r>
              <a:rPr lang="ca-ES" sz="1100" spc="-10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/>
            <a:r>
              <a:rPr lang="ca-ES" sz="1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</a:t>
            </a: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gestió </a:t>
            </a:r>
            <a:r>
              <a:rPr lang="ca-ES" sz="1100" spc="-1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1100" spc="-14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baixes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95"/>
              </a:spcBef>
            </a:pP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Presentació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 marR="650875">
              <a:spcBef>
                <a:spcPts val="65"/>
              </a:spcBef>
            </a:pPr>
            <a:r>
              <a:rPr lang="ca-ES" sz="1100" spc="-1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 </a:t>
            </a: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consell escolar </a:t>
            </a:r>
            <a:r>
              <a:rPr lang="ca-ES" sz="1100" spc="-3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(CE),  </a:t>
            </a:r>
            <a:r>
              <a:rPr lang="ca-ES" sz="11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consell escolar </a:t>
            </a:r>
            <a:r>
              <a:rPr lang="ca-ES" sz="1100" spc="-2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municipal (CEM) </a:t>
            </a:r>
            <a:r>
              <a:rPr lang="ca-ES" sz="1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</a:t>
            </a:r>
            <a:r>
              <a:rPr lang="ca-ES" sz="1100" spc="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 </a:t>
            </a:r>
            <a:r>
              <a:rPr lang="ca-ES" sz="1100" spc="-2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</a:t>
            </a:r>
            <a:r>
              <a:rPr lang="ca-ES" sz="1100" spc="-4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3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famílies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8962" y="1895353"/>
            <a:ext cx="2196821" cy="170046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spcBef>
                <a:spcPts val="380"/>
              </a:spcBef>
            </a:pPr>
            <a:r>
              <a:rPr lang="ca-ES" sz="1400" b="1" spc="-40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Oferir suport directe </a:t>
            </a:r>
            <a:r>
              <a:rPr lang="ca-ES" sz="1400" b="1" spc="-235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 </a:t>
            </a:r>
            <a:r>
              <a:rPr lang="ca-ES" sz="1400" b="1" spc="-30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les</a:t>
            </a:r>
            <a:r>
              <a:rPr lang="ca-ES" sz="1400" b="1" spc="-95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b="1" spc="-45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cooperatives</a:t>
            </a:r>
            <a:endParaRPr lang="ca-ES" sz="1400" b="1" dirty="0">
              <a:solidFill>
                <a:srgbClr val="92A338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>
              <a:spcBef>
                <a:spcPts val="495"/>
              </a:spcBef>
            </a:pPr>
            <a:r>
              <a:rPr lang="ca-ES" sz="1100" spc="-3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Tallers </a:t>
            </a:r>
            <a:r>
              <a:rPr lang="ca-ES" sz="1100" spc="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</a:t>
            </a:r>
            <a:r>
              <a:rPr lang="ca-ES" sz="1100" spc="-8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3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l’aula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95"/>
              </a:spcBef>
            </a:pPr>
            <a:r>
              <a:rPr lang="ca-ES" sz="1100" spc="-2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Mercats </a:t>
            </a:r>
            <a:r>
              <a:rPr lang="ca-ES" sz="1100" spc="-1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1100" spc="-9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cooperatives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 marR="201295">
              <a:spcBef>
                <a:spcPts val="409"/>
              </a:spcBef>
            </a:pPr>
            <a:r>
              <a:rPr lang="ca-ES" sz="1100" spc="-2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Relació </a:t>
            </a:r>
            <a:r>
              <a:rPr lang="ca-ES" sz="1100" spc="-2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entre </a:t>
            </a:r>
            <a:r>
              <a:rPr lang="ca-ES" sz="1100" spc="-2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cooperatives  (municipal </a:t>
            </a:r>
            <a:r>
              <a:rPr lang="ca-ES" sz="11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</a:t>
            </a:r>
            <a:r>
              <a:rPr lang="ca-ES" sz="1100" spc="-8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30" dirty="0" err="1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intermunicipal</a:t>
            </a:r>
            <a:r>
              <a:rPr lang="ca-ES" sz="1100" spc="-3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)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 marR="753745">
              <a:spcBef>
                <a:spcPts val="400"/>
              </a:spcBef>
            </a:pPr>
            <a:r>
              <a:rPr lang="ca-ES" sz="1100" spc="-3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Tràmits </a:t>
            </a:r>
            <a:r>
              <a:rPr lang="ca-ES" sz="1100" spc="-2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d’alta</a:t>
            </a:r>
            <a:r>
              <a:rPr lang="ca-ES" sz="1100" spc="-13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</a:t>
            </a:r>
            <a:r>
              <a:rPr lang="ca-ES" sz="1100" spc="-2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</a:t>
            </a:r>
            <a:r>
              <a:rPr lang="ca-ES" sz="1100" spc="-114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2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cooperatives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080522A5-D5C2-CB70-1CFE-FDAC6B48E9E3}"/>
              </a:ext>
            </a:extLst>
          </p:cNvPr>
          <p:cNvSpPr/>
          <p:nvPr/>
        </p:nvSpPr>
        <p:spPr>
          <a:xfrm>
            <a:off x="6892744" y="1222504"/>
            <a:ext cx="202069" cy="128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B956052B-6A6B-33C6-21BF-F0E7A4D6B074}"/>
              </a:ext>
            </a:extLst>
          </p:cNvPr>
          <p:cNvSpPr/>
          <p:nvPr/>
        </p:nvSpPr>
        <p:spPr>
          <a:xfrm>
            <a:off x="7686959" y="4231665"/>
            <a:ext cx="202069" cy="128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F29F30BA-1802-AA3B-6108-2604671ADCB3}"/>
              </a:ext>
            </a:extLst>
          </p:cNvPr>
          <p:cNvSpPr/>
          <p:nvPr/>
        </p:nvSpPr>
        <p:spPr>
          <a:xfrm>
            <a:off x="8021239" y="2471587"/>
            <a:ext cx="202069" cy="128372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22DADE79-DDC6-8643-9D1A-A7D239C59023}"/>
              </a:ext>
            </a:extLst>
          </p:cNvPr>
          <p:cNvSpPr/>
          <p:nvPr/>
        </p:nvSpPr>
        <p:spPr>
          <a:xfrm>
            <a:off x="8021238" y="2658091"/>
            <a:ext cx="202069" cy="128372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F45B306-CB1C-BC03-947C-0E0C5DEEC826}"/>
              </a:ext>
            </a:extLst>
          </p:cNvPr>
          <p:cNvSpPr/>
          <p:nvPr/>
        </p:nvSpPr>
        <p:spPr>
          <a:xfrm>
            <a:off x="8021238" y="2892223"/>
            <a:ext cx="202069" cy="128372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5496FDAC-D710-6513-8560-0837A2AD4CFB}"/>
              </a:ext>
            </a:extLst>
          </p:cNvPr>
          <p:cNvSpPr/>
          <p:nvPr/>
        </p:nvSpPr>
        <p:spPr>
          <a:xfrm>
            <a:off x="8021237" y="3241513"/>
            <a:ext cx="202069" cy="128372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4" name="object 22">
            <a:extLst>
              <a:ext uri="{FF2B5EF4-FFF2-40B4-BE49-F238E27FC236}">
                <a16:creationId xmlns:a16="http://schemas.microsoft.com/office/drawing/2014/main" id="{E20CBA22-8A43-40A7-2F78-55E335FB571D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AE705410-B271-51AF-6DB1-61569697EE49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id="{AEE0457B-9717-CC81-4D3E-CB2B3BC8A7E5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id="{9E775B58-4772-2D71-4653-9FD39A65EB17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D67E836A-3CFC-295D-C03E-A60DA8B61481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4" name="object 27">
            <a:extLst>
              <a:ext uri="{FF2B5EF4-FFF2-40B4-BE49-F238E27FC236}">
                <a16:creationId xmlns:a16="http://schemas.microsoft.com/office/drawing/2014/main" id="{BCF8247C-8373-BA78-6ACF-0C354E3B3E60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F25C4B0-F904-9F47-E9BE-0A2787AA0C34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3933C06-D444-2AFC-4C19-1400D6668F92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54E8CDB-3051-E73C-04BF-52F6011DC4BA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4CF6815-5C41-3785-B43C-F67175A457D2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56B2892-8DA1-FEF8-2BD8-BC369C989475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2EBB7B1-AC5A-56C9-0515-6EF1B1D94D86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6524" y="1878498"/>
            <a:ext cx="3168014" cy="2232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" name="object 3"/>
          <p:cNvSpPr/>
          <p:nvPr/>
        </p:nvSpPr>
        <p:spPr>
          <a:xfrm>
            <a:off x="6206524" y="4849544"/>
            <a:ext cx="3168014" cy="2153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4" name="object 4"/>
          <p:cNvSpPr/>
          <p:nvPr/>
        </p:nvSpPr>
        <p:spPr>
          <a:xfrm>
            <a:off x="2465997" y="4849546"/>
            <a:ext cx="3172970" cy="215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6" name="object 6"/>
          <p:cNvSpPr/>
          <p:nvPr/>
        </p:nvSpPr>
        <p:spPr>
          <a:xfrm>
            <a:off x="2465997" y="1878499"/>
            <a:ext cx="3172970" cy="2226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1" name="object 11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8513702" cy="5302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9525">
              <a:lnSpc>
                <a:spcPts val="3840"/>
              </a:lnSpc>
              <a:spcBef>
                <a:spcPts val="525"/>
              </a:spcBef>
            </a:pPr>
            <a:r>
              <a:rPr lang="ca-ES" sz="3000" b="0" spc="-70" dirty="0"/>
              <a:t>La </a:t>
            </a:r>
            <a:r>
              <a:rPr lang="ca-ES" sz="3000" b="0" spc="-130" dirty="0"/>
              <a:t>connexió </a:t>
            </a:r>
            <a:r>
              <a:rPr lang="ca-ES" sz="3000" b="0" spc="-100" dirty="0"/>
              <a:t>amb </a:t>
            </a:r>
            <a:r>
              <a:rPr lang="ca-ES" sz="3000" b="0" spc="-140" dirty="0"/>
              <a:t>l’entorn:  </a:t>
            </a:r>
            <a:r>
              <a:rPr lang="ca-ES" sz="3000" b="0" spc="-105" dirty="0"/>
              <a:t>dins</a:t>
            </a:r>
            <a:r>
              <a:rPr lang="ca-ES" sz="3000" b="0" spc="-285" dirty="0"/>
              <a:t> </a:t>
            </a:r>
            <a:r>
              <a:rPr lang="ca-ES" sz="3000" b="0" dirty="0"/>
              <a:t>i</a:t>
            </a:r>
            <a:r>
              <a:rPr lang="ca-ES" sz="3000" b="0" spc="-285" dirty="0"/>
              <a:t> </a:t>
            </a:r>
            <a:r>
              <a:rPr lang="ca-ES" sz="3000" b="0" spc="-110" dirty="0"/>
              <a:t>fora</a:t>
            </a:r>
            <a:r>
              <a:rPr lang="ca-ES" sz="3000" b="0" spc="-285" dirty="0"/>
              <a:t> </a:t>
            </a:r>
            <a:r>
              <a:rPr lang="ca-ES" sz="3000" b="0" spc="-70" dirty="0"/>
              <a:t>de</a:t>
            </a:r>
            <a:r>
              <a:rPr lang="ca-ES" sz="3000" b="0" spc="-285" dirty="0"/>
              <a:t> </a:t>
            </a:r>
            <a:r>
              <a:rPr lang="ca-ES" sz="3000" b="0" spc="-140" dirty="0"/>
              <a:t>l’aula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15</a:t>
            </a:fld>
            <a:endParaRPr lang="ca-ES" dirty="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AED75BD3-0C4E-6E4B-F993-E24984DC7F52}"/>
              </a:ext>
            </a:extLst>
          </p:cNvPr>
          <p:cNvSpPr txBox="1">
            <a:spLocks/>
          </p:cNvSpPr>
          <p:nvPr/>
        </p:nvSpPr>
        <p:spPr>
          <a:xfrm>
            <a:off x="2465997" y="1540905"/>
            <a:ext cx="31680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58800" algn="l" rtl="0">
              <a:spcBef>
                <a:spcPts val="600"/>
              </a:spcBef>
            </a:pPr>
            <a:r>
              <a:rPr lang="ca-ES" sz="1600" b="1" kern="1200" spc="-15" dirty="0">
                <a:solidFill>
                  <a:srgbClr val="01A1A9"/>
                </a:solidFill>
              </a:rPr>
              <a:t>Tallers</a:t>
            </a:r>
            <a:endParaRPr lang="ca-ES" sz="1600" kern="1200" spc="-15" dirty="0">
              <a:solidFill>
                <a:srgbClr val="01A1A9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E41D81E-E29E-F5E1-333E-EC26719F0EBE}"/>
              </a:ext>
            </a:extLst>
          </p:cNvPr>
          <p:cNvCxnSpPr>
            <a:cxnSpLocks/>
          </p:cNvCxnSpPr>
          <p:nvPr/>
        </p:nvCxnSpPr>
        <p:spPr>
          <a:xfrm>
            <a:off x="2465997" y="1451113"/>
            <a:ext cx="3172970" cy="0"/>
          </a:xfrm>
          <a:prstGeom prst="line">
            <a:avLst/>
          </a:prstGeom>
          <a:ln w="1905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8">
            <a:extLst>
              <a:ext uri="{FF2B5EF4-FFF2-40B4-BE49-F238E27FC236}">
                <a16:creationId xmlns:a16="http://schemas.microsoft.com/office/drawing/2014/main" id="{EDA5CAEC-39AF-0B4B-CD37-663A93BEDC35}"/>
              </a:ext>
            </a:extLst>
          </p:cNvPr>
          <p:cNvSpPr txBox="1">
            <a:spLocks/>
          </p:cNvSpPr>
          <p:nvPr/>
        </p:nvSpPr>
        <p:spPr>
          <a:xfrm>
            <a:off x="6206524" y="1541241"/>
            <a:ext cx="31680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58800" algn="l" rtl="0">
              <a:spcBef>
                <a:spcPts val="600"/>
              </a:spcBef>
            </a:pPr>
            <a:r>
              <a:rPr lang="ca-ES" sz="1600" b="1" kern="1200" spc="-15" dirty="0">
                <a:solidFill>
                  <a:srgbClr val="01A1A9"/>
                </a:solidFill>
              </a:rPr>
              <a:t>Treball amb entitats socials</a:t>
            </a:r>
            <a:endParaRPr lang="ca-ES" sz="1600" kern="1200" spc="-15" dirty="0">
              <a:solidFill>
                <a:srgbClr val="01A1A9"/>
              </a:solidFill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46860A2-1CEA-24FE-1307-34DE754C8443}"/>
              </a:ext>
            </a:extLst>
          </p:cNvPr>
          <p:cNvCxnSpPr>
            <a:cxnSpLocks/>
          </p:cNvCxnSpPr>
          <p:nvPr/>
        </p:nvCxnSpPr>
        <p:spPr>
          <a:xfrm>
            <a:off x="6206524" y="1441510"/>
            <a:ext cx="3172970" cy="0"/>
          </a:xfrm>
          <a:prstGeom prst="line">
            <a:avLst/>
          </a:prstGeom>
          <a:ln w="1905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8">
            <a:extLst>
              <a:ext uri="{FF2B5EF4-FFF2-40B4-BE49-F238E27FC236}">
                <a16:creationId xmlns:a16="http://schemas.microsoft.com/office/drawing/2014/main" id="{BACEB02C-F775-6D1A-661D-9A47C3508295}"/>
              </a:ext>
            </a:extLst>
          </p:cNvPr>
          <p:cNvSpPr txBox="1">
            <a:spLocks/>
          </p:cNvSpPr>
          <p:nvPr/>
        </p:nvSpPr>
        <p:spPr>
          <a:xfrm>
            <a:off x="2485322" y="4507555"/>
            <a:ext cx="31680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58800" algn="l" rtl="0">
              <a:spcBef>
                <a:spcPts val="600"/>
              </a:spcBef>
            </a:pPr>
            <a:r>
              <a:rPr lang="ca-ES" sz="1600" b="1" kern="1200" spc="-15" dirty="0">
                <a:solidFill>
                  <a:srgbClr val="01A1A9"/>
                </a:solidFill>
              </a:rPr>
              <a:t>Visita a l’ens local</a:t>
            </a:r>
            <a:endParaRPr lang="ca-ES" sz="1600" kern="1200" spc="-15" dirty="0">
              <a:solidFill>
                <a:srgbClr val="01A1A9"/>
              </a:solidFill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2F04D2A-16E2-6843-D1BF-81AC54708BFF}"/>
              </a:ext>
            </a:extLst>
          </p:cNvPr>
          <p:cNvCxnSpPr>
            <a:cxnSpLocks/>
          </p:cNvCxnSpPr>
          <p:nvPr/>
        </p:nvCxnSpPr>
        <p:spPr>
          <a:xfrm>
            <a:off x="2485322" y="4417763"/>
            <a:ext cx="3172970" cy="0"/>
          </a:xfrm>
          <a:prstGeom prst="line">
            <a:avLst/>
          </a:prstGeom>
          <a:ln w="1905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8">
            <a:extLst>
              <a:ext uri="{FF2B5EF4-FFF2-40B4-BE49-F238E27FC236}">
                <a16:creationId xmlns:a16="http://schemas.microsoft.com/office/drawing/2014/main" id="{E1F9A967-A2C8-C876-7CA1-8008D5000A38}"/>
              </a:ext>
            </a:extLst>
          </p:cNvPr>
          <p:cNvSpPr txBox="1">
            <a:spLocks/>
          </p:cNvSpPr>
          <p:nvPr/>
        </p:nvSpPr>
        <p:spPr>
          <a:xfrm>
            <a:off x="6225849" y="4507891"/>
            <a:ext cx="31680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58800" algn="l" rtl="0">
              <a:spcBef>
                <a:spcPts val="600"/>
              </a:spcBef>
            </a:pPr>
            <a:r>
              <a:rPr lang="ca-ES" sz="1600" b="1" kern="1200" spc="-15" dirty="0">
                <a:solidFill>
                  <a:srgbClr val="01A1A9"/>
                </a:solidFill>
              </a:rPr>
              <a:t>Treball mitjans de comunicació</a:t>
            </a:r>
            <a:endParaRPr lang="ca-ES" sz="1600" kern="1200" spc="-15" dirty="0">
              <a:solidFill>
                <a:srgbClr val="01A1A9"/>
              </a:solidFill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4487B22-122B-7A33-8A55-2AA451D9CBF9}"/>
              </a:ext>
            </a:extLst>
          </p:cNvPr>
          <p:cNvCxnSpPr>
            <a:cxnSpLocks/>
          </p:cNvCxnSpPr>
          <p:nvPr/>
        </p:nvCxnSpPr>
        <p:spPr>
          <a:xfrm>
            <a:off x="6225849" y="4408160"/>
            <a:ext cx="3172970" cy="0"/>
          </a:xfrm>
          <a:prstGeom prst="line">
            <a:avLst/>
          </a:prstGeom>
          <a:ln w="1905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22">
            <a:extLst>
              <a:ext uri="{FF2B5EF4-FFF2-40B4-BE49-F238E27FC236}">
                <a16:creationId xmlns:a16="http://schemas.microsoft.com/office/drawing/2014/main" id="{3D4ACFC6-0920-E74B-3F1C-AEE2E0A1B84C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object 23">
            <a:extLst>
              <a:ext uri="{FF2B5EF4-FFF2-40B4-BE49-F238E27FC236}">
                <a16:creationId xmlns:a16="http://schemas.microsoft.com/office/drawing/2014/main" id="{A41AA2F8-4182-3474-1C13-86B7D5931AD5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E403B80D-A642-DB23-0C68-D1E4FD8561FE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4D504806-2E5D-F38D-BFAE-647914705EA2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object 26">
            <a:extLst>
              <a:ext uri="{FF2B5EF4-FFF2-40B4-BE49-F238E27FC236}">
                <a16:creationId xmlns:a16="http://schemas.microsoft.com/office/drawing/2014/main" id="{BEA0169B-D7A7-6424-1BDF-9638E1D3383C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object 27">
            <a:extLst>
              <a:ext uri="{FF2B5EF4-FFF2-40B4-BE49-F238E27FC236}">
                <a16:creationId xmlns:a16="http://schemas.microsoft.com/office/drawing/2014/main" id="{9243E679-FC45-1EC0-8753-A0C6209E3EC9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0466CA-72A5-231E-0EEB-6C8FB088E17A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AB399C-686A-45AF-4F75-272DA4E6C83D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FE7E94-C200-5DEE-FCED-77785E89BD37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942594-6A05-D740-E054-4ADCB31CC873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D10D17-D26B-A15C-8DDF-3A27C9F9CE08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D799BD9-6BF4-7470-3EBA-A954BF9BE267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8">
            <a:extLst>
              <a:ext uri="{FF2B5EF4-FFF2-40B4-BE49-F238E27FC236}">
                <a16:creationId xmlns:a16="http://schemas.microsoft.com/office/drawing/2014/main" id="{075DD638-FE60-057D-736D-F5F478826780}"/>
              </a:ext>
            </a:extLst>
          </p:cNvPr>
          <p:cNvSpPr txBox="1">
            <a:spLocks/>
          </p:cNvSpPr>
          <p:nvPr/>
        </p:nvSpPr>
        <p:spPr>
          <a:xfrm>
            <a:off x="2465997" y="1540905"/>
            <a:ext cx="31680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58800" algn="l" rtl="0">
              <a:spcBef>
                <a:spcPts val="600"/>
              </a:spcBef>
            </a:pPr>
            <a:r>
              <a:rPr lang="ca-ES" sz="1600" b="1" kern="1200" spc="-15" dirty="0">
                <a:solidFill>
                  <a:srgbClr val="01A1A9"/>
                </a:solidFill>
              </a:rPr>
              <a:t>Visites a empreses</a:t>
            </a:r>
            <a:endParaRPr lang="ca-ES" sz="1600" kern="1200" spc="-15" dirty="0">
              <a:solidFill>
                <a:srgbClr val="01A1A9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D842653-FFD7-1183-6992-1DE27F9F54C0}"/>
              </a:ext>
            </a:extLst>
          </p:cNvPr>
          <p:cNvCxnSpPr>
            <a:cxnSpLocks/>
          </p:cNvCxnSpPr>
          <p:nvPr/>
        </p:nvCxnSpPr>
        <p:spPr>
          <a:xfrm>
            <a:off x="2465997" y="1451113"/>
            <a:ext cx="3172970" cy="0"/>
          </a:xfrm>
          <a:prstGeom prst="line">
            <a:avLst/>
          </a:prstGeom>
          <a:ln w="1905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8">
            <a:extLst>
              <a:ext uri="{FF2B5EF4-FFF2-40B4-BE49-F238E27FC236}">
                <a16:creationId xmlns:a16="http://schemas.microsoft.com/office/drawing/2014/main" id="{C2FFA765-5515-0CE3-D073-3BDA07BB6140}"/>
              </a:ext>
            </a:extLst>
          </p:cNvPr>
          <p:cNvSpPr txBox="1">
            <a:spLocks/>
          </p:cNvSpPr>
          <p:nvPr/>
        </p:nvSpPr>
        <p:spPr>
          <a:xfrm>
            <a:off x="6206524" y="1541241"/>
            <a:ext cx="31680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58800" algn="l" rtl="0">
              <a:spcBef>
                <a:spcPts val="600"/>
              </a:spcBef>
            </a:pPr>
            <a:r>
              <a:rPr lang="ca-ES" sz="1600" b="1" kern="1200" spc="-15" dirty="0">
                <a:solidFill>
                  <a:srgbClr val="01A1A9"/>
                </a:solidFill>
              </a:rPr>
              <a:t>Trobades de cooperatives</a:t>
            </a:r>
            <a:endParaRPr lang="ca-ES" sz="1600" kern="1200" spc="-15" dirty="0">
              <a:solidFill>
                <a:srgbClr val="01A1A9"/>
              </a:solidFill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1F02355-0FC5-867F-BAFB-87AC34E85094}"/>
              </a:ext>
            </a:extLst>
          </p:cNvPr>
          <p:cNvCxnSpPr>
            <a:cxnSpLocks/>
          </p:cNvCxnSpPr>
          <p:nvPr/>
        </p:nvCxnSpPr>
        <p:spPr>
          <a:xfrm>
            <a:off x="6206524" y="1441510"/>
            <a:ext cx="3172970" cy="0"/>
          </a:xfrm>
          <a:prstGeom prst="line">
            <a:avLst/>
          </a:prstGeom>
          <a:ln w="1905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8">
            <a:extLst>
              <a:ext uri="{FF2B5EF4-FFF2-40B4-BE49-F238E27FC236}">
                <a16:creationId xmlns:a16="http://schemas.microsoft.com/office/drawing/2014/main" id="{7DF9FA4E-F06C-91C9-2801-A9600AF9E743}"/>
              </a:ext>
            </a:extLst>
          </p:cNvPr>
          <p:cNvSpPr txBox="1">
            <a:spLocks/>
          </p:cNvSpPr>
          <p:nvPr/>
        </p:nvSpPr>
        <p:spPr>
          <a:xfrm>
            <a:off x="2485322" y="4507555"/>
            <a:ext cx="31680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58800" algn="l" rtl="0">
              <a:spcBef>
                <a:spcPts val="600"/>
              </a:spcBef>
            </a:pPr>
            <a:r>
              <a:rPr lang="ca-ES" sz="1600" b="1" kern="1200" spc="-15" dirty="0">
                <a:solidFill>
                  <a:srgbClr val="01A1A9"/>
                </a:solidFill>
              </a:rPr>
              <a:t>El mercat</a:t>
            </a:r>
            <a:endParaRPr lang="ca-ES" sz="1600" kern="1200" spc="-15" dirty="0">
              <a:solidFill>
                <a:srgbClr val="01A1A9"/>
              </a:solidFill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7A66B0CC-41D2-617A-24F2-B5647DD3D0A2}"/>
              </a:ext>
            </a:extLst>
          </p:cNvPr>
          <p:cNvCxnSpPr>
            <a:cxnSpLocks/>
          </p:cNvCxnSpPr>
          <p:nvPr/>
        </p:nvCxnSpPr>
        <p:spPr>
          <a:xfrm>
            <a:off x="2485322" y="4417763"/>
            <a:ext cx="3172970" cy="0"/>
          </a:xfrm>
          <a:prstGeom prst="line">
            <a:avLst/>
          </a:prstGeom>
          <a:ln w="1905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4" name="object 4"/>
          <p:cNvSpPr/>
          <p:nvPr/>
        </p:nvSpPr>
        <p:spPr>
          <a:xfrm>
            <a:off x="2485322" y="4848446"/>
            <a:ext cx="3146442" cy="21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6" name="object 6"/>
          <p:cNvSpPr/>
          <p:nvPr/>
        </p:nvSpPr>
        <p:spPr>
          <a:xfrm>
            <a:off x="2463750" y="1882896"/>
            <a:ext cx="3168014" cy="2223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8642604" cy="5302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9525">
              <a:lnSpc>
                <a:spcPts val="3840"/>
              </a:lnSpc>
              <a:spcBef>
                <a:spcPts val="525"/>
              </a:spcBef>
            </a:pPr>
            <a:r>
              <a:rPr lang="ca-ES" sz="3000" b="0" spc="-70" dirty="0"/>
              <a:t>La </a:t>
            </a:r>
            <a:r>
              <a:rPr lang="ca-ES" sz="3000" b="0" spc="-130" dirty="0"/>
              <a:t>connexió </a:t>
            </a:r>
            <a:r>
              <a:rPr lang="ca-ES" sz="3000" b="0" spc="-100" dirty="0"/>
              <a:t>amb </a:t>
            </a:r>
            <a:r>
              <a:rPr lang="ca-ES" sz="3000" b="0" spc="-140" dirty="0"/>
              <a:t>l’entorn: </a:t>
            </a:r>
            <a:r>
              <a:rPr lang="ca-ES" sz="3000" b="0" spc="-105" dirty="0"/>
              <a:t>dins</a:t>
            </a:r>
            <a:r>
              <a:rPr lang="ca-ES" sz="3000" b="0" spc="-285" dirty="0"/>
              <a:t> </a:t>
            </a:r>
            <a:r>
              <a:rPr lang="ca-ES" sz="3000" b="0" dirty="0"/>
              <a:t>i</a:t>
            </a:r>
            <a:r>
              <a:rPr lang="ca-ES" sz="3000" b="0" spc="-285" dirty="0"/>
              <a:t> </a:t>
            </a:r>
            <a:r>
              <a:rPr lang="ca-ES" sz="3000" b="0" spc="-110" dirty="0"/>
              <a:t>fora</a:t>
            </a:r>
            <a:r>
              <a:rPr lang="ca-ES" sz="3000" b="0" spc="-285" dirty="0"/>
              <a:t> </a:t>
            </a:r>
            <a:r>
              <a:rPr lang="ca-ES" sz="3000" b="0" spc="-70" dirty="0"/>
              <a:t>de</a:t>
            </a:r>
            <a:r>
              <a:rPr lang="ca-ES" sz="3000" b="0" spc="-285" dirty="0"/>
              <a:t> </a:t>
            </a:r>
            <a:r>
              <a:rPr lang="ca-ES" sz="3000" b="0" spc="-140" dirty="0"/>
              <a:t>l’aula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16</a:t>
            </a:fld>
            <a:endParaRPr lang="ca-ES" dirty="0"/>
          </a:p>
        </p:txBody>
      </p:sp>
      <p:sp>
        <p:nvSpPr>
          <p:cNvPr id="10" name="object 10"/>
          <p:cNvSpPr/>
          <p:nvPr/>
        </p:nvSpPr>
        <p:spPr>
          <a:xfrm>
            <a:off x="6211479" y="1874206"/>
            <a:ext cx="3163059" cy="223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2" name="object 22">
            <a:extLst>
              <a:ext uri="{FF2B5EF4-FFF2-40B4-BE49-F238E27FC236}">
                <a16:creationId xmlns:a16="http://schemas.microsoft.com/office/drawing/2014/main" id="{D888681C-8A47-7EB9-09B6-05523799CF21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" name="object 23">
            <a:extLst>
              <a:ext uri="{FF2B5EF4-FFF2-40B4-BE49-F238E27FC236}">
                <a16:creationId xmlns:a16="http://schemas.microsoft.com/office/drawing/2014/main" id="{D2E49631-C14A-CE7A-C6D4-4617A22A1FE4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2A23EB8D-7253-8083-960C-A6AB87067CA8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9F520F16-E14C-1CC8-BF36-C6FF2C191FD8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1" name="object 26">
            <a:extLst>
              <a:ext uri="{FF2B5EF4-FFF2-40B4-BE49-F238E27FC236}">
                <a16:creationId xmlns:a16="http://schemas.microsoft.com/office/drawing/2014/main" id="{B6B2254F-46FA-134C-EFDF-972969195AB9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89C549CF-D96D-7A8F-EE04-1F7937094D8E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F661CE-45B4-6769-37D2-75B96E9756CC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8F5344-1411-F359-CF5B-E3A0A2078E1C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5E761A-BF08-BD89-6700-61FE8846460C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F7F166-B2A2-C31E-F5FF-702397BF1553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F3166B6-3AF7-5824-13E1-230C9B51DAAE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21F0692-19FC-3B17-FEA6-AE5B70387C8C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1160703" y="1169568"/>
                </a:moveTo>
                <a:lnTo>
                  <a:pt x="1160030" y="1162456"/>
                </a:lnTo>
                <a:lnTo>
                  <a:pt x="1158011" y="1155839"/>
                </a:lnTo>
                <a:lnTo>
                  <a:pt x="1154658" y="1149718"/>
                </a:lnTo>
                <a:lnTo>
                  <a:pt x="1153325" y="1148118"/>
                </a:lnTo>
                <a:lnTo>
                  <a:pt x="1149972" y="1144092"/>
                </a:lnTo>
                <a:lnTo>
                  <a:pt x="1144257" y="1139405"/>
                </a:lnTo>
                <a:lnTo>
                  <a:pt x="1137881" y="1136040"/>
                </a:lnTo>
                <a:lnTo>
                  <a:pt x="1130858" y="1134033"/>
                </a:lnTo>
                <a:lnTo>
                  <a:pt x="1123149" y="1133360"/>
                </a:lnTo>
                <a:lnTo>
                  <a:pt x="1006475" y="1133360"/>
                </a:lnTo>
                <a:lnTo>
                  <a:pt x="1006475" y="954989"/>
                </a:lnTo>
                <a:lnTo>
                  <a:pt x="1006475" y="653237"/>
                </a:lnTo>
                <a:lnTo>
                  <a:pt x="1005801" y="646125"/>
                </a:lnTo>
                <a:lnTo>
                  <a:pt x="977379" y="617702"/>
                </a:lnTo>
                <a:lnTo>
                  <a:pt x="970267" y="617029"/>
                </a:lnTo>
                <a:lnTo>
                  <a:pt x="693991" y="617029"/>
                </a:lnTo>
                <a:lnTo>
                  <a:pt x="693991" y="954989"/>
                </a:lnTo>
                <a:lnTo>
                  <a:pt x="693991" y="1148118"/>
                </a:lnTo>
                <a:lnTo>
                  <a:pt x="553173" y="1148118"/>
                </a:lnTo>
                <a:lnTo>
                  <a:pt x="693991" y="954989"/>
                </a:lnTo>
                <a:lnTo>
                  <a:pt x="693991" y="617029"/>
                </a:lnTo>
                <a:lnTo>
                  <a:pt x="691311" y="617029"/>
                </a:lnTo>
                <a:lnTo>
                  <a:pt x="676630" y="618464"/>
                </a:lnTo>
                <a:lnTo>
                  <a:pt x="641692" y="639826"/>
                </a:lnTo>
                <a:lnTo>
                  <a:pt x="262140" y="1136053"/>
                </a:lnTo>
                <a:lnTo>
                  <a:pt x="247396" y="1177620"/>
                </a:lnTo>
                <a:lnTo>
                  <a:pt x="247396" y="1369402"/>
                </a:lnTo>
                <a:lnTo>
                  <a:pt x="269849" y="1402930"/>
                </a:lnTo>
                <a:lnTo>
                  <a:pt x="283603" y="1405610"/>
                </a:lnTo>
                <a:lnTo>
                  <a:pt x="684606" y="1405610"/>
                </a:lnTo>
                <a:lnTo>
                  <a:pt x="684606" y="1519605"/>
                </a:lnTo>
                <a:lnTo>
                  <a:pt x="707059" y="1553133"/>
                </a:lnTo>
                <a:lnTo>
                  <a:pt x="720813" y="1555813"/>
                </a:lnTo>
                <a:lnTo>
                  <a:pt x="970267" y="1555813"/>
                </a:lnTo>
                <a:lnTo>
                  <a:pt x="1003782" y="1533359"/>
                </a:lnTo>
                <a:lnTo>
                  <a:pt x="1006475" y="1519605"/>
                </a:lnTo>
                <a:lnTo>
                  <a:pt x="1006475" y="1405610"/>
                </a:lnTo>
                <a:lnTo>
                  <a:pt x="1124496" y="1405610"/>
                </a:lnTo>
                <a:lnTo>
                  <a:pt x="1158011" y="1383157"/>
                </a:lnTo>
                <a:lnTo>
                  <a:pt x="1160703" y="1369402"/>
                </a:lnTo>
                <a:lnTo>
                  <a:pt x="1160703" y="1169568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3283" y="3970413"/>
            <a:ext cx="398683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/>
              <a:t>Qui hi </a:t>
            </a:r>
            <a:r>
              <a:rPr b="0" dirty="0" err="1"/>
              <a:t>participa</a:t>
            </a:r>
            <a:r>
              <a:rPr b="0" dirty="0"/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409DCC82-33C6-4CF7-0601-E7B32D9BCE73}"/>
              </a:ext>
            </a:extLst>
          </p:cNvPr>
          <p:cNvGrpSpPr/>
          <p:nvPr/>
        </p:nvGrpSpPr>
        <p:grpSpPr>
          <a:xfrm>
            <a:off x="4045444" y="1606376"/>
            <a:ext cx="3815079" cy="3815079"/>
            <a:chOff x="3379074" y="1590858"/>
            <a:chExt cx="3815079" cy="3815079"/>
          </a:xfrm>
        </p:grpSpPr>
        <p:sp>
          <p:nvSpPr>
            <p:cNvPr id="4" name="object 4"/>
            <p:cNvSpPr/>
            <p:nvPr/>
          </p:nvSpPr>
          <p:spPr>
            <a:xfrm>
              <a:off x="3379074" y="1590858"/>
              <a:ext cx="3815079" cy="3815079"/>
            </a:xfrm>
            <a:custGeom>
              <a:avLst/>
              <a:gdLst/>
              <a:ahLst/>
              <a:cxnLst/>
              <a:rect l="l" t="t" r="r" b="b"/>
              <a:pathLst>
                <a:path w="3815079" h="3815079">
                  <a:moveTo>
                    <a:pt x="1907374" y="0"/>
                  </a:moveTo>
                  <a:lnTo>
                    <a:pt x="1858899" y="603"/>
                  </a:lnTo>
                  <a:lnTo>
                    <a:pt x="1810722" y="2406"/>
                  </a:lnTo>
                  <a:lnTo>
                    <a:pt x="1762856" y="5392"/>
                  </a:lnTo>
                  <a:lnTo>
                    <a:pt x="1715316" y="9549"/>
                  </a:lnTo>
                  <a:lnTo>
                    <a:pt x="1668117" y="14861"/>
                  </a:lnTo>
                  <a:lnTo>
                    <a:pt x="1621273" y="21314"/>
                  </a:lnTo>
                  <a:lnTo>
                    <a:pt x="1574798" y="28894"/>
                  </a:lnTo>
                  <a:lnTo>
                    <a:pt x="1528706" y="37586"/>
                  </a:lnTo>
                  <a:lnTo>
                    <a:pt x="1483011" y="47377"/>
                  </a:lnTo>
                  <a:lnTo>
                    <a:pt x="1437729" y="58252"/>
                  </a:lnTo>
                  <a:lnTo>
                    <a:pt x="1392873" y="70197"/>
                  </a:lnTo>
                  <a:lnTo>
                    <a:pt x="1348457" y="83197"/>
                  </a:lnTo>
                  <a:lnTo>
                    <a:pt x="1304496" y="97239"/>
                  </a:lnTo>
                  <a:lnTo>
                    <a:pt x="1261005" y="112307"/>
                  </a:lnTo>
                  <a:lnTo>
                    <a:pt x="1217997" y="128387"/>
                  </a:lnTo>
                  <a:lnTo>
                    <a:pt x="1175486" y="145466"/>
                  </a:lnTo>
                  <a:lnTo>
                    <a:pt x="1133488" y="163529"/>
                  </a:lnTo>
                  <a:lnTo>
                    <a:pt x="1092016" y="182561"/>
                  </a:lnTo>
                  <a:lnTo>
                    <a:pt x="1051084" y="202549"/>
                  </a:lnTo>
                  <a:lnTo>
                    <a:pt x="1010708" y="223478"/>
                  </a:lnTo>
                  <a:lnTo>
                    <a:pt x="970901" y="245333"/>
                  </a:lnTo>
                  <a:lnTo>
                    <a:pt x="931677" y="268101"/>
                  </a:lnTo>
                  <a:lnTo>
                    <a:pt x="893051" y="291767"/>
                  </a:lnTo>
                  <a:lnTo>
                    <a:pt x="855037" y="316317"/>
                  </a:lnTo>
                  <a:lnTo>
                    <a:pt x="817650" y="341737"/>
                  </a:lnTo>
                  <a:lnTo>
                    <a:pt x="780904" y="368011"/>
                  </a:lnTo>
                  <a:lnTo>
                    <a:pt x="744812" y="395127"/>
                  </a:lnTo>
                  <a:lnTo>
                    <a:pt x="709390" y="423069"/>
                  </a:lnTo>
                  <a:lnTo>
                    <a:pt x="674651" y="451824"/>
                  </a:lnTo>
                  <a:lnTo>
                    <a:pt x="640611" y="481376"/>
                  </a:lnTo>
                  <a:lnTo>
                    <a:pt x="607282" y="511712"/>
                  </a:lnTo>
                  <a:lnTo>
                    <a:pt x="574681" y="542818"/>
                  </a:lnTo>
                  <a:lnTo>
                    <a:pt x="542820" y="574679"/>
                  </a:lnTo>
                  <a:lnTo>
                    <a:pt x="511714" y="607281"/>
                  </a:lnTo>
                  <a:lnTo>
                    <a:pt x="481377" y="640609"/>
                  </a:lnTo>
                  <a:lnTo>
                    <a:pt x="451825" y="674649"/>
                  </a:lnTo>
                  <a:lnTo>
                    <a:pt x="423070" y="709388"/>
                  </a:lnTo>
                  <a:lnTo>
                    <a:pt x="395128" y="744809"/>
                  </a:lnTo>
                  <a:lnTo>
                    <a:pt x="368012" y="780901"/>
                  </a:lnTo>
                  <a:lnTo>
                    <a:pt x="341737" y="817647"/>
                  </a:lnTo>
                  <a:lnTo>
                    <a:pt x="316318" y="855034"/>
                  </a:lnTo>
                  <a:lnTo>
                    <a:pt x="291768" y="893048"/>
                  </a:lnTo>
                  <a:lnTo>
                    <a:pt x="268102" y="931673"/>
                  </a:lnTo>
                  <a:lnTo>
                    <a:pt x="245334" y="970897"/>
                  </a:lnTo>
                  <a:lnTo>
                    <a:pt x="223478" y="1010704"/>
                  </a:lnTo>
                  <a:lnTo>
                    <a:pt x="202550" y="1051080"/>
                  </a:lnTo>
                  <a:lnTo>
                    <a:pt x="182562" y="1092011"/>
                  </a:lnTo>
                  <a:lnTo>
                    <a:pt x="163529" y="1133483"/>
                  </a:lnTo>
                  <a:lnTo>
                    <a:pt x="145466" y="1175481"/>
                  </a:lnTo>
                  <a:lnTo>
                    <a:pt x="128388" y="1217991"/>
                  </a:lnTo>
                  <a:lnTo>
                    <a:pt x="112307" y="1260999"/>
                  </a:lnTo>
                  <a:lnTo>
                    <a:pt x="97239" y="1304490"/>
                  </a:lnTo>
                  <a:lnTo>
                    <a:pt x="83197" y="1348450"/>
                  </a:lnTo>
                  <a:lnTo>
                    <a:pt x="70197" y="1392865"/>
                  </a:lnTo>
                  <a:lnTo>
                    <a:pt x="58252" y="1437721"/>
                  </a:lnTo>
                  <a:lnTo>
                    <a:pt x="47377" y="1483003"/>
                  </a:lnTo>
                  <a:lnTo>
                    <a:pt x="37586" y="1528697"/>
                  </a:lnTo>
                  <a:lnTo>
                    <a:pt x="28894" y="1574789"/>
                  </a:lnTo>
                  <a:lnTo>
                    <a:pt x="21314" y="1621263"/>
                  </a:lnTo>
                  <a:lnTo>
                    <a:pt x="14861" y="1668107"/>
                  </a:lnTo>
                  <a:lnTo>
                    <a:pt x="9549" y="1715306"/>
                  </a:lnTo>
                  <a:lnTo>
                    <a:pt x="5392" y="1762845"/>
                  </a:lnTo>
                  <a:lnTo>
                    <a:pt x="2406" y="1810710"/>
                  </a:lnTo>
                  <a:lnTo>
                    <a:pt x="603" y="1858887"/>
                  </a:lnTo>
                  <a:lnTo>
                    <a:pt x="0" y="1907362"/>
                  </a:lnTo>
                  <a:lnTo>
                    <a:pt x="603" y="1955837"/>
                  </a:lnTo>
                  <a:lnTo>
                    <a:pt x="2406" y="2004014"/>
                  </a:lnTo>
                  <a:lnTo>
                    <a:pt x="5392" y="2051880"/>
                  </a:lnTo>
                  <a:lnTo>
                    <a:pt x="9549" y="2099420"/>
                  </a:lnTo>
                  <a:lnTo>
                    <a:pt x="14861" y="2146619"/>
                  </a:lnTo>
                  <a:lnTo>
                    <a:pt x="21314" y="2193463"/>
                  </a:lnTo>
                  <a:lnTo>
                    <a:pt x="28894" y="2239938"/>
                  </a:lnTo>
                  <a:lnTo>
                    <a:pt x="37586" y="2286030"/>
                  </a:lnTo>
                  <a:lnTo>
                    <a:pt x="47377" y="2331725"/>
                  </a:lnTo>
                  <a:lnTo>
                    <a:pt x="58252" y="2377007"/>
                  </a:lnTo>
                  <a:lnTo>
                    <a:pt x="70197" y="2421863"/>
                  </a:lnTo>
                  <a:lnTo>
                    <a:pt x="83197" y="2466279"/>
                  </a:lnTo>
                  <a:lnTo>
                    <a:pt x="97239" y="2510240"/>
                  </a:lnTo>
                  <a:lnTo>
                    <a:pt x="112307" y="2553731"/>
                  </a:lnTo>
                  <a:lnTo>
                    <a:pt x="128388" y="2596740"/>
                  </a:lnTo>
                  <a:lnTo>
                    <a:pt x="145466" y="2639250"/>
                  </a:lnTo>
                  <a:lnTo>
                    <a:pt x="163529" y="2681248"/>
                  </a:lnTo>
                  <a:lnTo>
                    <a:pt x="182562" y="2722720"/>
                  </a:lnTo>
                  <a:lnTo>
                    <a:pt x="202550" y="2763652"/>
                  </a:lnTo>
                  <a:lnTo>
                    <a:pt x="223478" y="2804028"/>
                  </a:lnTo>
                  <a:lnTo>
                    <a:pt x="245334" y="2843836"/>
                  </a:lnTo>
                  <a:lnTo>
                    <a:pt x="268102" y="2883059"/>
                  </a:lnTo>
                  <a:lnTo>
                    <a:pt x="291768" y="2921685"/>
                  </a:lnTo>
                  <a:lnTo>
                    <a:pt x="316318" y="2959699"/>
                  </a:lnTo>
                  <a:lnTo>
                    <a:pt x="341737" y="2997086"/>
                  </a:lnTo>
                  <a:lnTo>
                    <a:pt x="368012" y="3033833"/>
                  </a:lnTo>
                  <a:lnTo>
                    <a:pt x="395128" y="3069924"/>
                  </a:lnTo>
                  <a:lnTo>
                    <a:pt x="423070" y="3105346"/>
                  </a:lnTo>
                  <a:lnTo>
                    <a:pt x="451825" y="3140085"/>
                  </a:lnTo>
                  <a:lnTo>
                    <a:pt x="481377" y="3174125"/>
                  </a:lnTo>
                  <a:lnTo>
                    <a:pt x="511714" y="3207454"/>
                  </a:lnTo>
                  <a:lnTo>
                    <a:pt x="542820" y="3240055"/>
                  </a:lnTo>
                  <a:lnTo>
                    <a:pt x="574681" y="3271916"/>
                  </a:lnTo>
                  <a:lnTo>
                    <a:pt x="607282" y="3303022"/>
                  </a:lnTo>
                  <a:lnTo>
                    <a:pt x="640611" y="3333359"/>
                  </a:lnTo>
                  <a:lnTo>
                    <a:pt x="674651" y="3362911"/>
                  </a:lnTo>
                  <a:lnTo>
                    <a:pt x="709390" y="3391666"/>
                  </a:lnTo>
                  <a:lnTo>
                    <a:pt x="744812" y="3419608"/>
                  </a:lnTo>
                  <a:lnTo>
                    <a:pt x="780904" y="3446724"/>
                  </a:lnTo>
                  <a:lnTo>
                    <a:pt x="817650" y="3472999"/>
                  </a:lnTo>
                  <a:lnTo>
                    <a:pt x="855037" y="3498418"/>
                  </a:lnTo>
                  <a:lnTo>
                    <a:pt x="893051" y="3522968"/>
                  </a:lnTo>
                  <a:lnTo>
                    <a:pt x="931677" y="3546634"/>
                  </a:lnTo>
                  <a:lnTo>
                    <a:pt x="970901" y="3569402"/>
                  </a:lnTo>
                  <a:lnTo>
                    <a:pt x="1010708" y="3591258"/>
                  </a:lnTo>
                  <a:lnTo>
                    <a:pt x="1051084" y="3612187"/>
                  </a:lnTo>
                  <a:lnTo>
                    <a:pt x="1092016" y="3632174"/>
                  </a:lnTo>
                  <a:lnTo>
                    <a:pt x="1133488" y="3651207"/>
                  </a:lnTo>
                  <a:lnTo>
                    <a:pt x="1175486" y="3669270"/>
                  </a:lnTo>
                  <a:lnTo>
                    <a:pt x="1217997" y="3686349"/>
                  </a:lnTo>
                  <a:lnTo>
                    <a:pt x="1261005" y="3702429"/>
                  </a:lnTo>
                  <a:lnTo>
                    <a:pt x="1304496" y="3717497"/>
                  </a:lnTo>
                  <a:lnTo>
                    <a:pt x="1348457" y="3731539"/>
                  </a:lnTo>
                  <a:lnTo>
                    <a:pt x="1392873" y="3744539"/>
                  </a:lnTo>
                  <a:lnTo>
                    <a:pt x="1437729" y="3756484"/>
                  </a:lnTo>
                  <a:lnTo>
                    <a:pt x="1483011" y="3767359"/>
                  </a:lnTo>
                  <a:lnTo>
                    <a:pt x="1528706" y="3777150"/>
                  </a:lnTo>
                  <a:lnTo>
                    <a:pt x="1574798" y="3785842"/>
                  </a:lnTo>
                  <a:lnTo>
                    <a:pt x="1621273" y="3793422"/>
                  </a:lnTo>
                  <a:lnTo>
                    <a:pt x="1668117" y="3799875"/>
                  </a:lnTo>
                  <a:lnTo>
                    <a:pt x="1715316" y="3805187"/>
                  </a:lnTo>
                  <a:lnTo>
                    <a:pt x="1762856" y="3809344"/>
                  </a:lnTo>
                  <a:lnTo>
                    <a:pt x="1810722" y="3812330"/>
                  </a:lnTo>
                  <a:lnTo>
                    <a:pt x="1858899" y="3814133"/>
                  </a:lnTo>
                  <a:lnTo>
                    <a:pt x="1907374" y="3814737"/>
                  </a:lnTo>
                  <a:lnTo>
                    <a:pt x="1955850" y="3814133"/>
                  </a:lnTo>
                  <a:lnTo>
                    <a:pt x="2004027" y="3812330"/>
                  </a:lnTo>
                  <a:lnTo>
                    <a:pt x="2051893" y="3809344"/>
                  </a:lnTo>
                  <a:lnTo>
                    <a:pt x="2099432" y="3805187"/>
                  </a:lnTo>
                  <a:lnTo>
                    <a:pt x="2146631" y="3799875"/>
                  </a:lnTo>
                  <a:lnTo>
                    <a:pt x="2193476" y="3793422"/>
                  </a:lnTo>
                  <a:lnTo>
                    <a:pt x="2239951" y="3785842"/>
                  </a:lnTo>
                  <a:lnTo>
                    <a:pt x="2286043" y="3777150"/>
                  </a:lnTo>
                  <a:lnTo>
                    <a:pt x="2331738" y="3767359"/>
                  </a:lnTo>
                  <a:lnTo>
                    <a:pt x="2377020" y="3756484"/>
                  </a:lnTo>
                  <a:lnTo>
                    <a:pt x="2421876" y="3744539"/>
                  </a:lnTo>
                  <a:lnTo>
                    <a:pt x="2466292" y="3731539"/>
                  </a:lnTo>
                  <a:lnTo>
                    <a:pt x="2510252" y="3717497"/>
                  </a:lnTo>
                  <a:lnTo>
                    <a:pt x="2553744" y="3702429"/>
                  </a:lnTo>
                  <a:lnTo>
                    <a:pt x="2596752" y="3686349"/>
                  </a:lnTo>
                  <a:lnTo>
                    <a:pt x="2639263" y="3669270"/>
                  </a:lnTo>
                  <a:lnTo>
                    <a:pt x="2681261" y="3651207"/>
                  </a:lnTo>
                  <a:lnTo>
                    <a:pt x="2722733" y="3632174"/>
                  </a:lnTo>
                  <a:lnTo>
                    <a:pt x="2763665" y="3612187"/>
                  </a:lnTo>
                  <a:lnTo>
                    <a:pt x="2804041" y="3591258"/>
                  </a:lnTo>
                  <a:lnTo>
                    <a:pt x="2843848" y="3569402"/>
                  </a:lnTo>
                  <a:lnTo>
                    <a:pt x="2883072" y="3546634"/>
                  </a:lnTo>
                  <a:lnTo>
                    <a:pt x="2921698" y="3522968"/>
                  </a:lnTo>
                  <a:lnTo>
                    <a:pt x="2959711" y="3498418"/>
                  </a:lnTo>
                  <a:lnTo>
                    <a:pt x="2997099" y="3472999"/>
                  </a:lnTo>
                  <a:lnTo>
                    <a:pt x="3033845" y="3446724"/>
                  </a:lnTo>
                  <a:lnTo>
                    <a:pt x="3069937" y="3419608"/>
                  </a:lnTo>
                  <a:lnTo>
                    <a:pt x="3105359" y="3391666"/>
                  </a:lnTo>
                  <a:lnTo>
                    <a:pt x="3140097" y="3362911"/>
                  </a:lnTo>
                  <a:lnTo>
                    <a:pt x="3174138" y="3333359"/>
                  </a:lnTo>
                  <a:lnTo>
                    <a:pt x="3207466" y="3303022"/>
                  </a:lnTo>
                  <a:lnTo>
                    <a:pt x="3240068" y="3271916"/>
                  </a:lnTo>
                  <a:lnTo>
                    <a:pt x="3271929" y="3240055"/>
                  </a:lnTo>
                  <a:lnTo>
                    <a:pt x="3303035" y="3207454"/>
                  </a:lnTo>
                  <a:lnTo>
                    <a:pt x="3333371" y="3174125"/>
                  </a:lnTo>
                  <a:lnTo>
                    <a:pt x="3362924" y="3140085"/>
                  </a:lnTo>
                  <a:lnTo>
                    <a:pt x="3391679" y="3105346"/>
                  </a:lnTo>
                  <a:lnTo>
                    <a:pt x="3419621" y="3069924"/>
                  </a:lnTo>
                  <a:lnTo>
                    <a:pt x="3446737" y="3033833"/>
                  </a:lnTo>
                  <a:lnTo>
                    <a:pt x="3473011" y="2997086"/>
                  </a:lnTo>
                  <a:lnTo>
                    <a:pt x="3498431" y="2959699"/>
                  </a:lnTo>
                  <a:lnTo>
                    <a:pt x="3522981" y="2921685"/>
                  </a:lnTo>
                  <a:lnTo>
                    <a:pt x="3546647" y="2883059"/>
                  </a:lnTo>
                  <a:lnTo>
                    <a:pt x="3569415" y="2843836"/>
                  </a:lnTo>
                  <a:lnTo>
                    <a:pt x="3591270" y="2804028"/>
                  </a:lnTo>
                  <a:lnTo>
                    <a:pt x="3612199" y="2763652"/>
                  </a:lnTo>
                  <a:lnTo>
                    <a:pt x="3632187" y="2722720"/>
                  </a:lnTo>
                  <a:lnTo>
                    <a:pt x="3651220" y="2681248"/>
                  </a:lnTo>
                  <a:lnTo>
                    <a:pt x="3669282" y="2639250"/>
                  </a:lnTo>
                  <a:lnTo>
                    <a:pt x="3686361" y="2596740"/>
                  </a:lnTo>
                  <a:lnTo>
                    <a:pt x="3702442" y="2553731"/>
                  </a:lnTo>
                  <a:lnTo>
                    <a:pt x="3717510" y="2510240"/>
                  </a:lnTo>
                  <a:lnTo>
                    <a:pt x="3731551" y="2466279"/>
                  </a:lnTo>
                  <a:lnTo>
                    <a:pt x="3744552" y="2421863"/>
                  </a:lnTo>
                  <a:lnTo>
                    <a:pt x="3756496" y="2377007"/>
                  </a:lnTo>
                  <a:lnTo>
                    <a:pt x="3767371" y="2331725"/>
                  </a:lnTo>
                  <a:lnTo>
                    <a:pt x="3777162" y="2286030"/>
                  </a:lnTo>
                  <a:lnTo>
                    <a:pt x="3785855" y="2239938"/>
                  </a:lnTo>
                  <a:lnTo>
                    <a:pt x="3793435" y="2193463"/>
                  </a:lnTo>
                  <a:lnTo>
                    <a:pt x="3799888" y="2146619"/>
                  </a:lnTo>
                  <a:lnTo>
                    <a:pt x="3805200" y="2099420"/>
                  </a:lnTo>
                  <a:lnTo>
                    <a:pt x="3809356" y="2051880"/>
                  </a:lnTo>
                  <a:lnTo>
                    <a:pt x="3812343" y="2004014"/>
                  </a:lnTo>
                  <a:lnTo>
                    <a:pt x="3814145" y="1955837"/>
                  </a:lnTo>
                  <a:lnTo>
                    <a:pt x="3814749" y="1907362"/>
                  </a:lnTo>
                  <a:lnTo>
                    <a:pt x="3814145" y="1858887"/>
                  </a:lnTo>
                  <a:lnTo>
                    <a:pt x="3812343" y="1810710"/>
                  </a:lnTo>
                  <a:lnTo>
                    <a:pt x="3809356" y="1762845"/>
                  </a:lnTo>
                  <a:lnTo>
                    <a:pt x="3805200" y="1715306"/>
                  </a:lnTo>
                  <a:lnTo>
                    <a:pt x="3799888" y="1668107"/>
                  </a:lnTo>
                  <a:lnTo>
                    <a:pt x="3793435" y="1621263"/>
                  </a:lnTo>
                  <a:lnTo>
                    <a:pt x="3785855" y="1574789"/>
                  </a:lnTo>
                  <a:lnTo>
                    <a:pt x="3777162" y="1528697"/>
                  </a:lnTo>
                  <a:lnTo>
                    <a:pt x="3767371" y="1483003"/>
                  </a:lnTo>
                  <a:lnTo>
                    <a:pt x="3756496" y="1437721"/>
                  </a:lnTo>
                  <a:lnTo>
                    <a:pt x="3744552" y="1392865"/>
                  </a:lnTo>
                  <a:lnTo>
                    <a:pt x="3731551" y="1348450"/>
                  </a:lnTo>
                  <a:lnTo>
                    <a:pt x="3717510" y="1304490"/>
                  </a:lnTo>
                  <a:lnTo>
                    <a:pt x="3702442" y="1260999"/>
                  </a:lnTo>
                  <a:lnTo>
                    <a:pt x="3686361" y="1217991"/>
                  </a:lnTo>
                  <a:lnTo>
                    <a:pt x="3669282" y="1175481"/>
                  </a:lnTo>
                  <a:lnTo>
                    <a:pt x="3651220" y="1133483"/>
                  </a:lnTo>
                  <a:lnTo>
                    <a:pt x="3632187" y="1092011"/>
                  </a:lnTo>
                  <a:lnTo>
                    <a:pt x="3612199" y="1051080"/>
                  </a:lnTo>
                  <a:lnTo>
                    <a:pt x="3591270" y="1010704"/>
                  </a:lnTo>
                  <a:lnTo>
                    <a:pt x="3569415" y="970897"/>
                  </a:lnTo>
                  <a:lnTo>
                    <a:pt x="3546647" y="931673"/>
                  </a:lnTo>
                  <a:lnTo>
                    <a:pt x="3522981" y="893048"/>
                  </a:lnTo>
                  <a:lnTo>
                    <a:pt x="3498431" y="855034"/>
                  </a:lnTo>
                  <a:lnTo>
                    <a:pt x="3473011" y="817647"/>
                  </a:lnTo>
                  <a:lnTo>
                    <a:pt x="3446737" y="780901"/>
                  </a:lnTo>
                  <a:lnTo>
                    <a:pt x="3419621" y="744809"/>
                  </a:lnTo>
                  <a:lnTo>
                    <a:pt x="3391679" y="709388"/>
                  </a:lnTo>
                  <a:lnTo>
                    <a:pt x="3362924" y="674649"/>
                  </a:lnTo>
                  <a:lnTo>
                    <a:pt x="3333371" y="640609"/>
                  </a:lnTo>
                  <a:lnTo>
                    <a:pt x="3303035" y="607281"/>
                  </a:lnTo>
                  <a:lnTo>
                    <a:pt x="3271929" y="574679"/>
                  </a:lnTo>
                  <a:lnTo>
                    <a:pt x="3240068" y="542818"/>
                  </a:lnTo>
                  <a:lnTo>
                    <a:pt x="3207466" y="511712"/>
                  </a:lnTo>
                  <a:lnTo>
                    <a:pt x="3174138" y="481376"/>
                  </a:lnTo>
                  <a:lnTo>
                    <a:pt x="3140097" y="451824"/>
                  </a:lnTo>
                  <a:lnTo>
                    <a:pt x="3105359" y="423069"/>
                  </a:lnTo>
                  <a:lnTo>
                    <a:pt x="3069937" y="395127"/>
                  </a:lnTo>
                  <a:lnTo>
                    <a:pt x="3033845" y="368011"/>
                  </a:lnTo>
                  <a:lnTo>
                    <a:pt x="2997099" y="341737"/>
                  </a:lnTo>
                  <a:lnTo>
                    <a:pt x="2959711" y="316317"/>
                  </a:lnTo>
                  <a:lnTo>
                    <a:pt x="2921698" y="291767"/>
                  </a:lnTo>
                  <a:lnTo>
                    <a:pt x="2883072" y="268101"/>
                  </a:lnTo>
                  <a:lnTo>
                    <a:pt x="2843848" y="245333"/>
                  </a:lnTo>
                  <a:lnTo>
                    <a:pt x="2804041" y="223478"/>
                  </a:lnTo>
                  <a:lnTo>
                    <a:pt x="2763665" y="202549"/>
                  </a:lnTo>
                  <a:lnTo>
                    <a:pt x="2722733" y="182561"/>
                  </a:lnTo>
                  <a:lnTo>
                    <a:pt x="2681261" y="163529"/>
                  </a:lnTo>
                  <a:lnTo>
                    <a:pt x="2639263" y="145466"/>
                  </a:lnTo>
                  <a:lnTo>
                    <a:pt x="2596752" y="128387"/>
                  </a:lnTo>
                  <a:lnTo>
                    <a:pt x="2553744" y="112307"/>
                  </a:lnTo>
                  <a:lnTo>
                    <a:pt x="2510252" y="97239"/>
                  </a:lnTo>
                  <a:lnTo>
                    <a:pt x="2466292" y="83197"/>
                  </a:lnTo>
                  <a:lnTo>
                    <a:pt x="2421876" y="70197"/>
                  </a:lnTo>
                  <a:lnTo>
                    <a:pt x="2377020" y="58252"/>
                  </a:lnTo>
                  <a:lnTo>
                    <a:pt x="2331738" y="47377"/>
                  </a:lnTo>
                  <a:lnTo>
                    <a:pt x="2286043" y="37586"/>
                  </a:lnTo>
                  <a:lnTo>
                    <a:pt x="2239951" y="28894"/>
                  </a:lnTo>
                  <a:lnTo>
                    <a:pt x="2193476" y="21314"/>
                  </a:lnTo>
                  <a:lnTo>
                    <a:pt x="2146631" y="14861"/>
                  </a:lnTo>
                  <a:lnTo>
                    <a:pt x="2099432" y="9549"/>
                  </a:lnTo>
                  <a:lnTo>
                    <a:pt x="2051893" y="5392"/>
                  </a:lnTo>
                  <a:lnTo>
                    <a:pt x="2004027" y="2406"/>
                  </a:lnTo>
                  <a:lnTo>
                    <a:pt x="1955850" y="603"/>
                  </a:lnTo>
                  <a:lnTo>
                    <a:pt x="1907374" y="0"/>
                  </a:lnTo>
                  <a:close/>
                </a:path>
              </a:pathLst>
            </a:custGeom>
            <a:solidFill>
              <a:srgbClr val="E3C7C3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46E90036-3449-298E-D6E3-8D6B954C122B}"/>
                </a:ext>
              </a:extLst>
            </p:cNvPr>
            <p:cNvGrpSpPr/>
            <p:nvPr/>
          </p:nvGrpSpPr>
          <p:grpSpPr>
            <a:xfrm>
              <a:off x="4033430" y="2692577"/>
              <a:ext cx="2396630" cy="2152249"/>
              <a:chOff x="4033430" y="2692577"/>
              <a:chExt cx="2396630" cy="2152249"/>
            </a:xfrm>
          </p:grpSpPr>
          <p:sp>
            <p:nvSpPr>
              <p:cNvPr id="36" name="object 14">
                <a:extLst>
                  <a:ext uri="{FF2B5EF4-FFF2-40B4-BE49-F238E27FC236}">
                    <a16:creationId xmlns:a16="http://schemas.microsoft.com/office/drawing/2014/main" id="{0F0D1BE3-91DD-37F5-1151-614BE94D23FF}"/>
                  </a:ext>
                </a:extLst>
              </p:cNvPr>
              <p:cNvSpPr/>
              <p:nvPr/>
            </p:nvSpPr>
            <p:spPr>
              <a:xfrm>
                <a:off x="4590300" y="3550696"/>
                <a:ext cx="1294130" cy="1294130"/>
              </a:xfrm>
              <a:custGeom>
                <a:avLst/>
                <a:gdLst/>
                <a:ahLst/>
                <a:cxnLst/>
                <a:rect l="l" t="t" r="r" b="b"/>
                <a:pathLst>
                  <a:path w="1294129" h="1294129">
                    <a:moveTo>
                      <a:pt x="646874" y="0"/>
                    </a:moveTo>
                    <a:lnTo>
                      <a:pt x="598596" y="1774"/>
                    </a:lnTo>
                    <a:lnTo>
                      <a:pt x="551283" y="7013"/>
                    </a:lnTo>
                    <a:lnTo>
                      <a:pt x="505058" y="15593"/>
                    </a:lnTo>
                    <a:lnTo>
                      <a:pt x="460046" y="27387"/>
                    </a:lnTo>
                    <a:lnTo>
                      <a:pt x="416374" y="42272"/>
                    </a:lnTo>
                    <a:lnTo>
                      <a:pt x="374166" y="60121"/>
                    </a:lnTo>
                    <a:lnTo>
                      <a:pt x="333547" y="80810"/>
                    </a:lnTo>
                    <a:lnTo>
                      <a:pt x="294642" y="104214"/>
                    </a:lnTo>
                    <a:lnTo>
                      <a:pt x="257576" y="130207"/>
                    </a:lnTo>
                    <a:lnTo>
                      <a:pt x="222475" y="158665"/>
                    </a:lnTo>
                    <a:lnTo>
                      <a:pt x="189463" y="189463"/>
                    </a:lnTo>
                    <a:lnTo>
                      <a:pt x="158665" y="222475"/>
                    </a:lnTo>
                    <a:lnTo>
                      <a:pt x="130207" y="257576"/>
                    </a:lnTo>
                    <a:lnTo>
                      <a:pt x="104214" y="294642"/>
                    </a:lnTo>
                    <a:lnTo>
                      <a:pt x="80810" y="333547"/>
                    </a:lnTo>
                    <a:lnTo>
                      <a:pt x="60121" y="374166"/>
                    </a:lnTo>
                    <a:lnTo>
                      <a:pt x="42272" y="416374"/>
                    </a:lnTo>
                    <a:lnTo>
                      <a:pt x="27387" y="460046"/>
                    </a:lnTo>
                    <a:lnTo>
                      <a:pt x="15593" y="505058"/>
                    </a:lnTo>
                    <a:lnTo>
                      <a:pt x="7013" y="551283"/>
                    </a:lnTo>
                    <a:lnTo>
                      <a:pt x="1774" y="598596"/>
                    </a:lnTo>
                    <a:lnTo>
                      <a:pt x="0" y="646874"/>
                    </a:lnTo>
                    <a:lnTo>
                      <a:pt x="1774" y="695152"/>
                    </a:lnTo>
                    <a:lnTo>
                      <a:pt x="7013" y="742465"/>
                    </a:lnTo>
                    <a:lnTo>
                      <a:pt x="15593" y="788690"/>
                    </a:lnTo>
                    <a:lnTo>
                      <a:pt x="27387" y="833702"/>
                    </a:lnTo>
                    <a:lnTo>
                      <a:pt x="42272" y="877374"/>
                    </a:lnTo>
                    <a:lnTo>
                      <a:pt x="60121" y="919582"/>
                    </a:lnTo>
                    <a:lnTo>
                      <a:pt x="80810" y="960201"/>
                    </a:lnTo>
                    <a:lnTo>
                      <a:pt x="104214" y="999106"/>
                    </a:lnTo>
                    <a:lnTo>
                      <a:pt x="130207" y="1036172"/>
                    </a:lnTo>
                    <a:lnTo>
                      <a:pt x="158665" y="1071273"/>
                    </a:lnTo>
                    <a:lnTo>
                      <a:pt x="189463" y="1104285"/>
                    </a:lnTo>
                    <a:lnTo>
                      <a:pt x="222475" y="1135083"/>
                    </a:lnTo>
                    <a:lnTo>
                      <a:pt x="257576" y="1163541"/>
                    </a:lnTo>
                    <a:lnTo>
                      <a:pt x="294642" y="1189534"/>
                    </a:lnTo>
                    <a:lnTo>
                      <a:pt x="333547" y="1212938"/>
                    </a:lnTo>
                    <a:lnTo>
                      <a:pt x="374166" y="1233627"/>
                    </a:lnTo>
                    <a:lnTo>
                      <a:pt x="416374" y="1251476"/>
                    </a:lnTo>
                    <a:lnTo>
                      <a:pt x="460046" y="1266361"/>
                    </a:lnTo>
                    <a:lnTo>
                      <a:pt x="505058" y="1278155"/>
                    </a:lnTo>
                    <a:lnTo>
                      <a:pt x="551283" y="1286735"/>
                    </a:lnTo>
                    <a:lnTo>
                      <a:pt x="598596" y="1291974"/>
                    </a:lnTo>
                    <a:lnTo>
                      <a:pt x="646874" y="1293749"/>
                    </a:lnTo>
                    <a:lnTo>
                      <a:pt x="695152" y="1291974"/>
                    </a:lnTo>
                    <a:lnTo>
                      <a:pt x="742465" y="1286735"/>
                    </a:lnTo>
                    <a:lnTo>
                      <a:pt x="788690" y="1278155"/>
                    </a:lnTo>
                    <a:lnTo>
                      <a:pt x="833702" y="1266361"/>
                    </a:lnTo>
                    <a:lnTo>
                      <a:pt x="877374" y="1251476"/>
                    </a:lnTo>
                    <a:lnTo>
                      <a:pt x="919582" y="1233627"/>
                    </a:lnTo>
                    <a:lnTo>
                      <a:pt x="960201" y="1212938"/>
                    </a:lnTo>
                    <a:lnTo>
                      <a:pt x="999106" y="1189534"/>
                    </a:lnTo>
                    <a:lnTo>
                      <a:pt x="1036172" y="1163541"/>
                    </a:lnTo>
                    <a:lnTo>
                      <a:pt x="1071273" y="1135083"/>
                    </a:lnTo>
                    <a:lnTo>
                      <a:pt x="1104285" y="1104285"/>
                    </a:lnTo>
                    <a:lnTo>
                      <a:pt x="1135083" y="1071273"/>
                    </a:lnTo>
                    <a:lnTo>
                      <a:pt x="1163541" y="1036172"/>
                    </a:lnTo>
                    <a:lnTo>
                      <a:pt x="1189534" y="999106"/>
                    </a:lnTo>
                    <a:lnTo>
                      <a:pt x="1212938" y="960201"/>
                    </a:lnTo>
                    <a:lnTo>
                      <a:pt x="1233627" y="919582"/>
                    </a:lnTo>
                    <a:lnTo>
                      <a:pt x="1251476" y="877374"/>
                    </a:lnTo>
                    <a:lnTo>
                      <a:pt x="1266361" y="833702"/>
                    </a:lnTo>
                    <a:lnTo>
                      <a:pt x="1278155" y="788690"/>
                    </a:lnTo>
                    <a:lnTo>
                      <a:pt x="1286735" y="742465"/>
                    </a:lnTo>
                    <a:lnTo>
                      <a:pt x="1291974" y="695152"/>
                    </a:lnTo>
                    <a:lnTo>
                      <a:pt x="1293749" y="646874"/>
                    </a:lnTo>
                    <a:lnTo>
                      <a:pt x="1291974" y="598596"/>
                    </a:lnTo>
                    <a:lnTo>
                      <a:pt x="1286735" y="551283"/>
                    </a:lnTo>
                    <a:lnTo>
                      <a:pt x="1278155" y="505058"/>
                    </a:lnTo>
                    <a:lnTo>
                      <a:pt x="1266361" y="460046"/>
                    </a:lnTo>
                    <a:lnTo>
                      <a:pt x="1251476" y="416374"/>
                    </a:lnTo>
                    <a:lnTo>
                      <a:pt x="1233627" y="374166"/>
                    </a:lnTo>
                    <a:lnTo>
                      <a:pt x="1212938" y="333547"/>
                    </a:lnTo>
                    <a:lnTo>
                      <a:pt x="1189534" y="294642"/>
                    </a:lnTo>
                    <a:lnTo>
                      <a:pt x="1163541" y="257576"/>
                    </a:lnTo>
                    <a:lnTo>
                      <a:pt x="1135083" y="222475"/>
                    </a:lnTo>
                    <a:lnTo>
                      <a:pt x="1104285" y="189463"/>
                    </a:lnTo>
                    <a:lnTo>
                      <a:pt x="1071273" y="158665"/>
                    </a:lnTo>
                    <a:lnTo>
                      <a:pt x="1036172" y="130207"/>
                    </a:lnTo>
                    <a:lnTo>
                      <a:pt x="999106" y="104214"/>
                    </a:lnTo>
                    <a:lnTo>
                      <a:pt x="960201" y="80810"/>
                    </a:lnTo>
                    <a:lnTo>
                      <a:pt x="919582" y="60121"/>
                    </a:lnTo>
                    <a:lnTo>
                      <a:pt x="877374" y="42272"/>
                    </a:lnTo>
                    <a:lnTo>
                      <a:pt x="833702" y="27387"/>
                    </a:lnTo>
                    <a:lnTo>
                      <a:pt x="788690" y="15593"/>
                    </a:lnTo>
                    <a:lnTo>
                      <a:pt x="742465" y="7013"/>
                    </a:lnTo>
                    <a:lnTo>
                      <a:pt x="695152" y="1774"/>
                    </a:lnTo>
                    <a:lnTo>
                      <a:pt x="646874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7" name="object 19">
                <a:extLst>
                  <a:ext uri="{FF2B5EF4-FFF2-40B4-BE49-F238E27FC236}">
                    <a16:creationId xmlns:a16="http://schemas.microsoft.com/office/drawing/2014/main" id="{753AA1B0-9800-F895-4CEE-5A7440BA315E}"/>
                  </a:ext>
                </a:extLst>
              </p:cNvPr>
              <p:cNvSpPr/>
              <p:nvPr/>
            </p:nvSpPr>
            <p:spPr>
              <a:xfrm>
                <a:off x="5135930" y="2692577"/>
                <a:ext cx="1294130" cy="1294130"/>
              </a:xfrm>
              <a:custGeom>
                <a:avLst/>
                <a:gdLst/>
                <a:ahLst/>
                <a:cxnLst/>
                <a:rect l="l" t="t" r="r" b="b"/>
                <a:pathLst>
                  <a:path w="1294129" h="1294129">
                    <a:moveTo>
                      <a:pt x="646874" y="0"/>
                    </a:moveTo>
                    <a:lnTo>
                      <a:pt x="598596" y="1774"/>
                    </a:lnTo>
                    <a:lnTo>
                      <a:pt x="551283" y="7013"/>
                    </a:lnTo>
                    <a:lnTo>
                      <a:pt x="505058" y="15593"/>
                    </a:lnTo>
                    <a:lnTo>
                      <a:pt x="460046" y="27387"/>
                    </a:lnTo>
                    <a:lnTo>
                      <a:pt x="416374" y="42272"/>
                    </a:lnTo>
                    <a:lnTo>
                      <a:pt x="374166" y="60121"/>
                    </a:lnTo>
                    <a:lnTo>
                      <a:pt x="333547" y="80810"/>
                    </a:lnTo>
                    <a:lnTo>
                      <a:pt x="294642" y="104214"/>
                    </a:lnTo>
                    <a:lnTo>
                      <a:pt x="257576" y="130207"/>
                    </a:lnTo>
                    <a:lnTo>
                      <a:pt x="222475" y="158665"/>
                    </a:lnTo>
                    <a:lnTo>
                      <a:pt x="189463" y="189463"/>
                    </a:lnTo>
                    <a:lnTo>
                      <a:pt x="158665" y="222475"/>
                    </a:lnTo>
                    <a:lnTo>
                      <a:pt x="130207" y="257576"/>
                    </a:lnTo>
                    <a:lnTo>
                      <a:pt x="104214" y="294642"/>
                    </a:lnTo>
                    <a:lnTo>
                      <a:pt x="80810" y="333547"/>
                    </a:lnTo>
                    <a:lnTo>
                      <a:pt x="60121" y="374166"/>
                    </a:lnTo>
                    <a:lnTo>
                      <a:pt x="42272" y="416374"/>
                    </a:lnTo>
                    <a:lnTo>
                      <a:pt x="27387" y="460046"/>
                    </a:lnTo>
                    <a:lnTo>
                      <a:pt x="15593" y="505058"/>
                    </a:lnTo>
                    <a:lnTo>
                      <a:pt x="7013" y="551283"/>
                    </a:lnTo>
                    <a:lnTo>
                      <a:pt x="1774" y="598596"/>
                    </a:lnTo>
                    <a:lnTo>
                      <a:pt x="0" y="646874"/>
                    </a:lnTo>
                    <a:lnTo>
                      <a:pt x="1774" y="695152"/>
                    </a:lnTo>
                    <a:lnTo>
                      <a:pt x="7013" y="742465"/>
                    </a:lnTo>
                    <a:lnTo>
                      <a:pt x="15593" y="788690"/>
                    </a:lnTo>
                    <a:lnTo>
                      <a:pt x="27387" y="833702"/>
                    </a:lnTo>
                    <a:lnTo>
                      <a:pt x="42272" y="877374"/>
                    </a:lnTo>
                    <a:lnTo>
                      <a:pt x="60121" y="919582"/>
                    </a:lnTo>
                    <a:lnTo>
                      <a:pt x="80810" y="960201"/>
                    </a:lnTo>
                    <a:lnTo>
                      <a:pt x="104214" y="999106"/>
                    </a:lnTo>
                    <a:lnTo>
                      <a:pt x="130207" y="1036172"/>
                    </a:lnTo>
                    <a:lnTo>
                      <a:pt x="158665" y="1071273"/>
                    </a:lnTo>
                    <a:lnTo>
                      <a:pt x="189463" y="1104285"/>
                    </a:lnTo>
                    <a:lnTo>
                      <a:pt x="222475" y="1135083"/>
                    </a:lnTo>
                    <a:lnTo>
                      <a:pt x="257576" y="1163541"/>
                    </a:lnTo>
                    <a:lnTo>
                      <a:pt x="294642" y="1189534"/>
                    </a:lnTo>
                    <a:lnTo>
                      <a:pt x="333547" y="1212938"/>
                    </a:lnTo>
                    <a:lnTo>
                      <a:pt x="374166" y="1233627"/>
                    </a:lnTo>
                    <a:lnTo>
                      <a:pt x="416374" y="1251476"/>
                    </a:lnTo>
                    <a:lnTo>
                      <a:pt x="460046" y="1266361"/>
                    </a:lnTo>
                    <a:lnTo>
                      <a:pt x="505058" y="1278155"/>
                    </a:lnTo>
                    <a:lnTo>
                      <a:pt x="551283" y="1286735"/>
                    </a:lnTo>
                    <a:lnTo>
                      <a:pt x="598596" y="1291974"/>
                    </a:lnTo>
                    <a:lnTo>
                      <a:pt x="646874" y="1293749"/>
                    </a:lnTo>
                    <a:lnTo>
                      <a:pt x="695152" y="1291974"/>
                    </a:lnTo>
                    <a:lnTo>
                      <a:pt x="742465" y="1286735"/>
                    </a:lnTo>
                    <a:lnTo>
                      <a:pt x="788690" y="1278155"/>
                    </a:lnTo>
                    <a:lnTo>
                      <a:pt x="833702" y="1266361"/>
                    </a:lnTo>
                    <a:lnTo>
                      <a:pt x="877374" y="1251476"/>
                    </a:lnTo>
                    <a:lnTo>
                      <a:pt x="919582" y="1233627"/>
                    </a:lnTo>
                    <a:lnTo>
                      <a:pt x="960201" y="1212938"/>
                    </a:lnTo>
                    <a:lnTo>
                      <a:pt x="999106" y="1189534"/>
                    </a:lnTo>
                    <a:lnTo>
                      <a:pt x="1036172" y="1163541"/>
                    </a:lnTo>
                    <a:lnTo>
                      <a:pt x="1071273" y="1135083"/>
                    </a:lnTo>
                    <a:lnTo>
                      <a:pt x="1104285" y="1104285"/>
                    </a:lnTo>
                    <a:lnTo>
                      <a:pt x="1135083" y="1071273"/>
                    </a:lnTo>
                    <a:lnTo>
                      <a:pt x="1163541" y="1036172"/>
                    </a:lnTo>
                    <a:lnTo>
                      <a:pt x="1189534" y="999106"/>
                    </a:lnTo>
                    <a:lnTo>
                      <a:pt x="1212938" y="960201"/>
                    </a:lnTo>
                    <a:lnTo>
                      <a:pt x="1233627" y="919582"/>
                    </a:lnTo>
                    <a:lnTo>
                      <a:pt x="1251476" y="877374"/>
                    </a:lnTo>
                    <a:lnTo>
                      <a:pt x="1266361" y="833702"/>
                    </a:lnTo>
                    <a:lnTo>
                      <a:pt x="1278155" y="788690"/>
                    </a:lnTo>
                    <a:lnTo>
                      <a:pt x="1286735" y="742465"/>
                    </a:lnTo>
                    <a:lnTo>
                      <a:pt x="1291974" y="695152"/>
                    </a:lnTo>
                    <a:lnTo>
                      <a:pt x="1293749" y="646874"/>
                    </a:lnTo>
                    <a:lnTo>
                      <a:pt x="1291974" y="598596"/>
                    </a:lnTo>
                    <a:lnTo>
                      <a:pt x="1286735" y="551283"/>
                    </a:lnTo>
                    <a:lnTo>
                      <a:pt x="1278155" y="505058"/>
                    </a:lnTo>
                    <a:lnTo>
                      <a:pt x="1266361" y="460046"/>
                    </a:lnTo>
                    <a:lnTo>
                      <a:pt x="1251476" y="416374"/>
                    </a:lnTo>
                    <a:lnTo>
                      <a:pt x="1233627" y="374166"/>
                    </a:lnTo>
                    <a:lnTo>
                      <a:pt x="1212938" y="333547"/>
                    </a:lnTo>
                    <a:lnTo>
                      <a:pt x="1189534" y="294642"/>
                    </a:lnTo>
                    <a:lnTo>
                      <a:pt x="1163541" y="257576"/>
                    </a:lnTo>
                    <a:lnTo>
                      <a:pt x="1135083" y="222475"/>
                    </a:lnTo>
                    <a:lnTo>
                      <a:pt x="1104285" y="189463"/>
                    </a:lnTo>
                    <a:lnTo>
                      <a:pt x="1071273" y="158665"/>
                    </a:lnTo>
                    <a:lnTo>
                      <a:pt x="1036172" y="130207"/>
                    </a:lnTo>
                    <a:lnTo>
                      <a:pt x="999106" y="104214"/>
                    </a:lnTo>
                    <a:lnTo>
                      <a:pt x="960201" y="80810"/>
                    </a:lnTo>
                    <a:lnTo>
                      <a:pt x="919582" y="60121"/>
                    </a:lnTo>
                    <a:lnTo>
                      <a:pt x="877374" y="42272"/>
                    </a:lnTo>
                    <a:lnTo>
                      <a:pt x="833702" y="27387"/>
                    </a:lnTo>
                    <a:lnTo>
                      <a:pt x="788690" y="15593"/>
                    </a:lnTo>
                    <a:lnTo>
                      <a:pt x="742465" y="7013"/>
                    </a:lnTo>
                    <a:lnTo>
                      <a:pt x="695152" y="1774"/>
                    </a:lnTo>
                    <a:lnTo>
                      <a:pt x="646874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8" name="object 22">
                <a:extLst>
                  <a:ext uri="{FF2B5EF4-FFF2-40B4-BE49-F238E27FC236}">
                    <a16:creationId xmlns:a16="http://schemas.microsoft.com/office/drawing/2014/main" id="{DFF17808-1CD8-820D-329E-A543662A9E76}"/>
                  </a:ext>
                </a:extLst>
              </p:cNvPr>
              <p:cNvSpPr/>
              <p:nvPr/>
            </p:nvSpPr>
            <p:spPr>
              <a:xfrm>
                <a:off x="4033430" y="2692577"/>
                <a:ext cx="1294130" cy="1294130"/>
              </a:xfrm>
              <a:custGeom>
                <a:avLst/>
                <a:gdLst/>
                <a:ahLst/>
                <a:cxnLst/>
                <a:rect l="l" t="t" r="r" b="b"/>
                <a:pathLst>
                  <a:path w="1294129" h="1294129">
                    <a:moveTo>
                      <a:pt x="646874" y="0"/>
                    </a:moveTo>
                    <a:lnTo>
                      <a:pt x="598596" y="1774"/>
                    </a:lnTo>
                    <a:lnTo>
                      <a:pt x="551283" y="7013"/>
                    </a:lnTo>
                    <a:lnTo>
                      <a:pt x="505058" y="15593"/>
                    </a:lnTo>
                    <a:lnTo>
                      <a:pt x="460046" y="27387"/>
                    </a:lnTo>
                    <a:lnTo>
                      <a:pt x="416374" y="42272"/>
                    </a:lnTo>
                    <a:lnTo>
                      <a:pt x="374166" y="60121"/>
                    </a:lnTo>
                    <a:lnTo>
                      <a:pt x="333547" y="80810"/>
                    </a:lnTo>
                    <a:lnTo>
                      <a:pt x="294642" y="104214"/>
                    </a:lnTo>
                    <a:lnTo>
                      <a:pt x="257576" y="130207"/>
                    </a:lnTo>
                    <a:lnTo>
                      <a:pt x="222475" y="158665"/>
                    </a:lnTo>
                    <a:lnTo>
                      <a:pt x="189463" y="189463"/>
                    </a:lnTo>
                    <a:lnTo>
                      <a:pt x="158665" y="222475"/>
                    </a:lnTo>
                    <a:lnTo>
                      <a:pt x="130207" y="257576"/>
                    </a:lnTo>
                    <a:lnTo>
                      <a:pt x="104214" y="294642"/>
                    </a:lnTo>
                    <a:lnTo>
                      <a:pt x="80810" y="333547"/>
                    </a:lnTo>
                    <a:lnTo>
                      <a:pt x="60121" y="374166"/>
                    </a:lnTo>
                    <a:lnTo>
                      <a:pt x="42272" y="416374"/>
                    </a:lnTo>
                    <a:lnTo>
                      <a:pt x="27387" y="460046"/>
                    </a:lnTo>
                    <a:lnTo>
                      <a:pt x="15593" y="505058"/>
                    </a:lnTo>
                    <a:lnTo>
                      <a:pt x="7013" y="551283"/>
                    </a:lnTo>
                    <a:lnTo>
                      <a:pt x="1774" y="598596"/>
                    </a:lnTo>
                    <a:lnTo>
                      <a:pt x="0" y="646874"/>
                    </a:lnTo>
                    <a:lnTo>
                      <a:pt x="1774" y="695152"/>
                    </a:lnTo>
                    <a:lnTo>
                      <a:pt x="7013" y="742465"/>
                    </a:lnTo>
                    <a:lnTo>
                      <a:pt x="15593" y="788690"/>
                    </a:lnTo>
                    <a:lnTo>
                      <a:pt x="27387" y="833702"/>
                    </a:lnTo>
                    <a:lnTo>
                      <a:pt x="42272" y="877374"/>
                    </a:lnTo>
                    <a:lnTo>
                      <a:pt x="60121" y="919582"/>
                    </a:lnTo>
                    <a:lnTo>
                      <a:pt x="80810" y="960201"/>
                    </a:lnTo>
                    <a:lnTo>
                      <a:pt x="104214" y="999106"/>
                    </a:lnTo>
                    <a:lnTo>
                      <a:pt x="130207" y="1036172"/>
                    </a:lnTo>
                    <a:lnTo>
                      <a:pt x="158665" y="1071273"/>
                    </a:lnTo>
                    <a:lnTo>
                      <a:pt x="189463" y="1104285"/>
                    </a:lnTo>
                    <a:lnTo>
                      <a:pt x="222475" y="1135083"/>
                    </a:lnTo>
                    <a:lnTo>
                      <a:pt x="257576" y="1163541"/>
                    </a:lnTo>
                    <a:lnTo>
                      <a:pt x="294642" y="1189534"/>
                    </a:lnTo>
                    <a:lnTo>
                      <a:pt x="333547" y="1212938"/>
                    </a:lnTo>
                    <a:lnTo>
                      <a:pt x="374166" y="1233627"/>
                    </a:lnTo>
                    <a:lnTo>
                      <a:pt x="416374" y="1251476"/>
                    </a:lnTo>
                    <a:lnTo>
                      <a:pt x="460046" y="1266361"/>
                    </a:lnTo>
                    <a:lnTo>
                      <a:pt x="505058" y="1278155"/>
                    </a:lnTo>
                    <a:lnTo>
                      <a:pt x="551283" y="1286735"/>
                    </a:lnTo>
                    <a:lnTo>
                      <a:pt x="598596" y="1291974"/>
                    </a:lnTo>
                    <a:lnTo>
                      <a:pt x="646874" y="1293749"/>
                    </a:lnTo>
                    <a:lnTo>
                      <a:pt x="695152" y="1291974"/>
                    </a:lnTo>
                    <a:lnTo>
                      <a:pt x="742465" y="1286735"/>
                    </a:lnTo>
                    <a:lnTo>
                      <a:pt x="788690" y="1278155"/>
                    </a:lnTo>
                    <a:lnTo>
                      <a:pt x="833702" y="1266361"/>
                    </a:lnTo>
                    <a:lnTo>
                      <a:pt x="877374" y="1251476"/>
                    </a:lnTo>
                    <a:lnTo>
                      <a:pt x="919582" y="1233627"/>
                    </a:lnTo>
                    <a:lnTo>
                      <a:pt x="960201" y="1212938"/>
                    </a:lnTo>
                    <a:lnTo>
                      <a:pt x="999106" y="1189534"/>
                    </a:lnTo>
                    <a:lnTo>
                      <a:pt x="1036172" y="1163541"/>
                    </a:lnTo>
                    <a:lnTo>
                      <a:pt x="1071273" y="1135083"/>
                    </a:lnTo>
                    <a:lnTo>
                      <a:pt x="1104285" y="1104285"/>
                    </a:lnTo>
                    <a:lnTo>
                      <a:pt x="1135083" y="1071273"/>
                    </a:lnTo>
                    <a:lnTo>
                      <a:pt x="1163541" y="1036172"/>
                    </a:lnTo>
                    <a:lnTo>
                      <a:pt x="1189534" y="999106"/>
                    </a:lnTo>
                    <a:lnTo>
                      <a:pt x="1212938" y="960201"/>
                    </a:lnTo>
                    <a:lnTo>
                      <a:pt x="1233627" y="919582"/>
                    </a:lnTo>
                    <a:lnTo>
                      <a:pt x="1251476" y="877374"/>
                    </a:lnTo>
                    <a:lnTo>
                      <a:pt x="1266361" y="833702"/>
                    </a:lnTo>
                    <a:lnTo>
                      <a:pt x="1278155" y="788690"/>
                    </a:lnTo>
                    <a:lnTo>
                      <a:pt x="1286735" y="742465"/>
                    </a:lnTo>
                    <a:lnTo>
                      <a:pt x="1291974" y="695152"/>
                    </a:lnTo>
                    <a:lnTo>
                      <a:pt x="1293749" y="646874"/>
                    </a:lnTo>
                    <a:lnTo>
                      <a:pt x="1291974" y="598596"/>
                    </a:lnTo>
                    <a:lnTo>
                      <a:pt x="1286735" y="551283"/>
                    </a:lnTo>
                    <a:lnTo>
                      <a:pt x="1278155" y="505058"/>
                    </a:lnTo>
                    <a:lnTo>
                      <a:pt x="1266361" y="460046"/>
                    </a:lnTo>
                    <a:lnTo>
                      <a:pt x="1251476" y="416374"/>
                    </a:lnTo>
                    <a:lnTo>
                      <a:pt x="1233627" y="374166"/>
                    </a:lnTo>
                    <a:lnTo>
                      <a:pt x="1212938" y="333547"/>
                    </a:lnTo>
                    <a:lnTo>
                      <a:pt x="1189534" y="294642"/>
                    </a:lnTo>
                    <a:lnTo>
                      <a:pt x="1163541" y="257576"/>
                    </a:lnTo>
                    <a:lnTo>
                      <a:pt x="1135083" y="222475"/>
                    </a:lnTo>
                    <a:lnTo>
                      <a:pt x="1104285" y="189463"/>
                    </a:lnTo>
                    <a:lnTo>
                      <a:pt x="1071273" y="158665"/>
                    </a:lnTo>
                    <a:lnTo>
                      <a:pt x="1036172" y="130207"/>
                    </a:lnTo>
                    <a:lnTo>
                      <a:pt x="999106" y="104214"/>
                    </a:lnTo>
                    <a:lnTo>
                      <a:pt x="960201" y="80810"/>
                    </a:lnTo>
                    <a:lnTo>
                      <a:pt x="919582" y="60121"/>
                    </a:lnTo>
                    <a:lnTo>
                      <a:pt x="877374" y="42272"/>
                    </a:lnTo>
                    <a:lnTo>
                      <a:pt x="833702" y="27387"/>
                    </a:lnTo>
                    <a:lnTo>
                      <a:pt x="788690" y="15593"/>
                    </a:lnTo>
                    <a:lnTo>
                      <a:pt x="742465" y="7013"/>
                    </a:lnTo>
                    <a:lnTo>
                      <a:pt x="695152" y="1774"/>
                    </a:lnTo>
                    <a:lnTo>
                      <a:pt x="646874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14" name="object 14"/>
            <p:cNvSpPr/>
            <p:nvPr/>
          </p:nvSpPr>
          <p:spPr>
            <a:xfrm>
              <a:off x="4590300" y="3550696"/>
              <a:ext cx="1294130" cy="1294130"/>
            </a:xfrm>
            <a:custGeom>
              <a:avLst/>
              <a:gdLst/>
              <a:ahLst/>
              <a:cxnLst/>
              <a:rect l="l" t="t" r="r" b="b"/>
              <a:pathLst>
                <a:path w="1294129" h="1294129">
                  <a:moveTo>
                    <a:pt x="646874" y="0"/>
                  </a:moveTo>
                  <a:lnTo>
                    <a:pt x="598596" y="1774"/>
                  </a:lnTo>
                  <a:lnTo>
                    <a:pt x="551283" y="7013"/>
                  </a:lnTo>
                  <a:lnTo>
                    <a:pt x="505058" y="15593"/>
                  </a:lnTo>
                  <a:lnTo>
                    <a:pt x="460046" y="27387"/>
                  </a:lnTo>
                  <a:lnTo>
                    <a:pt x="416374" y="42272"/>
                  </a:lnTo>
                  <a:lnTo>
                    <a:pt x="374166" y="60121"/>
                  </a:lnTo>
                  <a:lnTo>
                    <a:pt x="333547" y="80810"/>
                  </a:lnTo>
                  <a:lnTo>
                    <a:pt x="294642" y="104214"/>
                  </a:lnTo>
                  <a:lnTo>
                    <a:pt x="257576" y="130207"/>
                  </a:lnTo>
                  <a:lnTo>
                    <a:pt x="222475" y="158665"/>
                  </a:lnTo>
                  <a:lnTo>
                    <a:pt x="189463" y="189463"/>
                  </a:lnTo>
                  <a:lnTo>
                    <a:pt x="158665" y="222475"/>
                  </a:lnTo>
                  <a:lnTo>
                    <a:pt x="130207" y="257576"/>
                  </a:lnTo>
                  <a:lnTo>
                    <a:pt x="104214" y="294642"/>
                  </a:lnTo>
                  <a:lnTo>
                    <a:pt x="80810" y="333547"/>
                  </a:lnTo>
                  <a:lnTo>
                    <a:pt x="60121" y="374166"/>
                  </a:lnTo>
                  <a:lnTo>
                    <a:pt x="42272" y="416374"/>
                  </a:lnTo>
                  <a:lnTo>
                    <a:pt x="27387" y="460046"/>
                  </a:lnTo>
                  <a:lnTo>
                    <a:pt x="15593" y="505058"/>
                  </a:lnTo>
                  <a:lnTo>
                    <a:pt x="7013" y="551283"/>
                  </a:lnTo>
                  <a:lnTo>
                    <a:pt x="1774" y="598596"/>
                  </a:lnTo>
                  <a:lnTo>
                    <a:pt x="0" y="646874"/>
                  </a:lnTo>
                  <a:lnTo>
                    <a:pt x="1774" y="695152"/>
                  </a:lnTo>
                  <a:lnTo>
                    <a:pt x="7013" y="742465"/>
                  </a:lnTo>
                  <a:lnTo>
                    <a:pt x="15593" y="788690"/>
                  </a:lnTo>
                  <a:lnTo>
                    <a:pt x="27387" y="833702"/>
                  </a:lnTo>
                  <a:lnTo>
                    <a:pt x="42272" y="877374"/>
                  </a:lnTo>
                  <a:lnTo>
                    <a:pt x="60121" y="919582"/>
                  </a:lnTo>
                  <a:lnTo>
                    <a:pt x="80810" y="960201"/>
                  </a:lnTo>
                  <a:lnTo>
                    <a:pt x="104214" y="999106"/>
                  </a:lnTo>
                  <a:lnTo>
                    <a:pt x="130207" y="1036172"/>
                  </a:lnTo>
                  <a:lnTo>
                    <a:pt x="158665" y="1071273"/>
                  </a:lnTo>
                  <a:lnTo>
                    <a:pt x="189463" y="1104285"/>
                  </a:lnTo>
                  <a:lnTo>
                    <a:pt x="222475" y="1135083"/>
                  </a:lnTo>
                  <a:lnTo>
                    <a:pt x="257576" y="1163541"/>
                  </a:lnTo>
                  <a:lnTo>
                    <a:pt x="294642" y="1189534"/>
                  </a:lnTo>
                  <a:lnTo>
                    <a:pt x="333547" y="1212938"/>
                  </a:lnTo>
                  <a:lnTo>
                    <a:pt x="374166" y="1233627"/>
                  </a:lnTo>
                  <a:lnTo>
                    <a:pt x="416374" y="1251476"/>
                  </a:lnTo>
                  <a:lnTo>
                    <a:pt x="460046" y="1266361"/>
                  </a:lnTo>
                  <a:lnTo>
                    <a:pt x="505058" y="1278155"/>
                  </a:lnTo>
                  <a:lnTo>
                    <a:pt x="551283" y="1286735"/>
                  </a:lnTo>
                  <a:lnTo>
                    <a:pt x="598596" y="1291974"/>
                  </a:lnTo>
                  <a:lnTo>
                    <a:pt x="646874" y="1293749"/>
                  </a:lnTo>
                  <a:lnTo>
                    <a:pt x="695152" y="1291974"/>
                  </a:lnTo>
                  <a:lnTo>
                    <a:pt x="742465" y="1286735"/>
                  </a:lnTo>
                  <a:lnTo>
                    <a:pt x="788690" y="1278155"/>
                  </a:lnTo>
                  <a:lnTo>
                    <a:pt x="833702" y="1266361"/>
                  </a:lnTo>
                  <a:lnTo>
                    <a:pt x="877374" y="1251476"/>
                  </a:lnTo>
                  <a:lnTo>
                    <a:pt x="919582" y="1233627"/>
                  </a:lnTo>
                  <a:lnTo>
                    <a:pt x="960201" y="1212938"/>
                  </a:lnTo>
                  <a:lnTo>
                    <a:pt x="999106" y="1189534"/>
                  </a:lnTo>
                  <a:lnTo>
                    <a:pt x="1036172" y="1163541"/>
                  </a:lnTo>
                  <a:lnTo>
                    <a:pt x="1071273" y="1135083"/>
                  </a:lnTo>
                  <a:lnTo>
                    <a:pt x="1104285" y="1104285"/>
                  </a:lnTo>
                  <a:lnTo>
                    <a:pt x="1135083" y="1071273"/>
                  </a:lnTo>
                  <a:lnTo>
                    <a:pt x="1163541" y="1036172"/>
                  </a:lnTo>
                  <a:lnTo>
                    <a:pt x="1189534" y="999106"/>
                  </a:lnTo>
                  <a:lnTo>
                    <a:pt x="1212938" y="960201"/>
                  </a:lnTo>
                  <a:lnTo>
                    <a:pt x="1233627" y="919582"/>
                  </a:lnTo>
                  <a:lnTo>
                    <a:pt x="1251476" y="877374"/>
                  </a:lnTo>
                  <a:lnTo>
                    <a:pt x="1266361" y="833702"/>
                  </a:lnTo>
                  <a:lnTo>
                    <a:pt x="1278155" y="788690"/>
                  </a:lnTo>
                  <a:lnTo>
                    <a:pt x="1286735" y="742465"/>
                  </a:lnTo>
                  <a:lnTo>
                    <a:pt x="1291974" y="695152"/>
                  </a:lnTo>
                  <a:lnTo>
                    <a:pt x="1293749" y="646874"/>
                  </a:lnTo>
                  <a:lnTo>
                    <a:pt x="1291974" y="598596"/>
                  </a:lnTo>
                  <a:lnTo>
                    <a:pt x="1286735" y="551283"/>
                  </a:lnTo>
                  <a:lnTo>
                    <a:pt x="1278155" y="505058"/>
                  </a:lnTo>
                  <a:lnTo>
                    <a:pt x="1266361" y="460046"/>
                  </a:lnTo>
                  <a:lnTo>
                    <a:pt x="1251476" y="416374"/>
                  </a:lnTo>
                  <a:lnTo>
                    <a:pt x="1233627" y="374166"/>
                  </a:lnTo>
                  <a:lnTo>
                    <a:pt x="1212938" y="333547"/>
                  </a:lnTo>
                  <a:lnTo>
                    <a:pt x="1189534" y="294642"/>
                  </a:lnTo>
                  <a:lnTo>
                    <a:pt x="1163541" y="257576"/>
                  </a:lnTo>
                  <a:lnTo>
                    <a:pt x="1135083" y="222475"/>
                  </a:lnTo>
                  <a:lnTo>
                    <a:pt x="1104285" y="189463"/>
                  </a:lnTo>
                  <a:lnTo>
                    <a:pt x="1071273" y="158665"/>
                  </a:lnTo>
                  <a:lnTo>
                    <a:pt x="1036172" y="130207"/>
                  </a:lnTo>
                  <a:lnTo>
                    <a:pt x="999106" y="104214"/>
                  </a:lnTo>
                  <a:lnTo>
                    <a:pt x="960201" y="80810"/>
                  </a:lnTo>
                  <a:lnTo>
                    <a:pt x="919582" y="60121"/>
                  </a:lnTo>
                  <a:lnTo>
                    <a:pt x="877374" y="42272"/>
                  </a:lnTo>
                  <a:lnTo>
                    <a:pt x="833702" y="27387"/>
                  </a:lnTo>
                  <a:lnTo>
                    <a:pt x="788690" y="15593"/>
                  </a:lnTo>
                  <a:lnTo>
                    <a:pt x="742465" y="7013"/>
                  </a:lnTo>
                  <a:lnTo>
                    <a:pt x="695152" y="1774"/>
                  </a:lnTo>
                  <a:lnTo>
                    <a:pt x="646874" y="0"/>
                  </a:lnTo>
                  <a:close/>
                </a:path>
              </a:pathLst>
            </a:custGeom>
            <a:noFill/>
            <a:ln w="19050">
              <a:solidFill>
                <a:srgbClr val="FBA722"/>
              </a:solidFill>
            </a:ln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932658" y="3966910"/>
              <a:ext cx="588645" cy="409575"/>
            </a:xfrm>
            <a:prstGeom prst="rect">
              <a:avLst/>
            </a:prstGeom>
          </p:spPr>
          <p:txBody>
            <a:bodyPr vert="horz" wrap="square" lIns="0" tIns="46990" rIns="0" bIns="0" rtlCol="0">
              <a:spAutoFit/>
            </a:bodyPr>
            <a:lstStyle/>
            <a:p>
              <a:pPr marL="12700" marR="5080" indent="33655" algn="ctr">
                <a:lnSpc>
                  <a:spcPts val="1380"/>
                </a:lnSpc>
                <a:spcBef>
                  <a:spcPts val="370"/>
                </a:spcBef>
              </a:pPr>
              <a:r>
                <a:rPr lang="ca-ES" sz="1350" b="1" spc="5" dirty="0">
                  <a:solidFill>
                    <a:srgbClr val="FBA722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Altres  agents</a:t>
              </a:r>
              <a:endParaRPr lang="ca-ES" sz="1350" dirty="0">
                <a:solidFill>
                  <a:srgbClr val="FBA722"/>
                </a:solidFill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369377" y="2031756"/>
              <a:ext cx="1735975" cy="413575"/>
            </a:xfrm>
            <a:prstGeom prst="rect">
              <a:avLst/>
            </a:prstGeom>
          </p:spPr>
          <p:txBody>
            <a:bodyPr vert="horz" wrap="square" lIns="0" tIns="46990" rIns="0" bIns="0" rtlCol="0">
              <a:spAutoFit/>
            </a:bodyPr>
            <a:lstStyle/>
            <a:p>
              <a:pPr marL="12700" marR="5080" indent="150495" algn="ctr">
                <a:lnSpc>
                  <a:spcPts val="1380"/>
                </a:lnSpc>
                <a:spcBef>
                  <a:spcPts val="370"/>
                </a:spcBef>
              </a:pPr>
              <a:r>
                <a:rPr lang="ca-ES" sz="1600" b="1" spc="5" dirty="0">
                  <a:solidFill>
                    <a:srgbClr val="A62333"/>
                  </a:solidFill>
                  <a:latin typeface="Rubik Regular" panose="00000500000000000000" pitchFamily="2" charset="-79"/>
                  <a:cs typeface="Rubik Regular" panose="00000500000000000000" pitchFamily="2" charset="-79"/>
                </a:rPr>
                <a:t>Diputació </a:t>
              </a:r>
              <a:r>
                <a:rPr lang="ca-ES" sz="1600" b="1" spc="10" dirty="0">
                  <a:solidFill>
                    <a:srgbClr val="A62333"/>
                  </a:solidFill>
                  <a:latin typeface="Rubik Regular" panose="00000500000000000000" pitchFamily="2" charset="-79"/>
                  <a:cs typeface="Rubik Regular" panose="00000500000000000000" pitchFamily="2" charset="-79"/>
                </a:rPr>
                <a:t>de</a:t>
              </a:r>
              <a:r>
                <a:rPr lang="ca-ES" sz="1600" b="1" spc="-50" dirty="0">
                  <a:solidFill>
                    <a:srgbClr val="A62333"/>
                  </a:solidFill>
                  <a:latin typeface="Rubik Regular" panose="00000500000000000000" pitchFamily="2" charset="-79"/>
                  <a:cs typeface="Rubik Regular" panose="00000500000000000000" pitchFamily="2" charset="-79"/>
                </a:rPr>
                <a:t> </a:t>
              </a:r>
              <a:r>
                <a:rPr lang="ca-ES" sz="1600" b="1" spc="5" dirty="0">
                  <a:solidFill>
                    <a:srgbClr val="A62333"/>
                  </a:solidFill>
                  <a:latin typeface="Rubik Regular" panose="00000500000000000000" pitchFamily="2" charset="-79"/>
                  <a:cs typeface="Rubik Regular" panose="00000500000000000000" pitchFamily="2" charset="-79"/>
                </a:rPr>
                <a:t>Barcelona</a:t>
              </a:r>
              <a:endParaRPr lang="ca-ES" sz="1600" dirty="0">
                <a:latin typeface="Rubik Regular" panose="00000500000000000000" pitchFamily="2" charset="-79"/>
                <a:cs typeface="Rubik Regular" panose="00000500000000000000" pitchFamily="2" charset="-79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135930" y="2692577"/>
              <a:ext cx="1294130" cy="1294130"/>
            </a:xfrm>
            <a:custGeom>
              <a:avLst/>
              <a:gdLst/>
              <a:ahLst/>
              <a:cxnLst/>
              <a:rect l="l" t="t" r="r" b="b"/>
              <a:pathLst>
                <a:path w="1294129" h="1294129">
                  <a:moveTo>
                    <a:pt x="646874" y="0"/>
                  </a:moveTo>
                  <a:lnTo>
                    <a:pt x="598596" y="1774"/>
                  </a:lnTo>
                  <a:lnTo>
                    <a:pt x="551283" y="7013"/>
                  </a:lnTo>
                  <a:lnTo>
                    <a:pt x="505058" y="15593"/>
                  </a:lnTo>
                  <a:lnTo>
                    <a:pt x="460046" y="27387"/>
                  </a:lnTo>
                  <a:lnTo>
                    <a:pt x="416374" y="42272"/>
                  </a:lnTo>
                  <a:lnTo>
                    <a:pt x="374166" y="60121"/>
                  </a:lnTo>
                  <a:lnTo>
                    <a:pt x="333547" y="80810"/>
                  </a:lnTo>
                  <a:lnTo>
                    <a:pt x="294642" y="104214"/>
                  </a:lnTo>
                  <a:lnTo>
                    <a:pt x="257576" y="130207"/>
                  </a:lnTo>
                  <a:lnTo>
                    <a:pt x="222475" y="158665"/>
                  </a:lnTo>
                  <a:lnTo>
                    <a:pt x="189463" y="189463"/>
                  </a:lnTo>
                  <a:lnTo>
                    <a:pt x="158665" y="222475"/>
                  </a:lnTo>
                  <a:lnTo>
                    <a:pt x="130207" y="257576"/>
                  </a:lnTo>
                  <a:lnTo>
                    <a:pt x="104214" y="294642"/>
                  </a:lnTo>
                  <a:lnTo>
                    <a:pt x="80810" y="333547"/>
                  </a:lnTo>
                  <a:lnTo>
                    <a:pt x="60121" y="374166"/>
                  </a:lnTo>
                  <a:lnTo>
                    <a:pt x="42272" y="416374"/>
                  </a:lnTo>
                  <a:lnTo>
                    <a:pt x="27387" y="460046"/>
                  </a:lnTo>
                  <a:lnTo>
                    <a:pt x="15593" y="505058"/>
                  </a:lnTo>
                  <a:lnTo>
                    <a:pt x="7013" y="551283"/>
                  </a:lnTo>
                  <a:lnTo>
                    <a:pt x="1774" y="598596"/>
                  </a:lnTo>
                  <a:lnTo>
                    <a:pt x="0" y="646874"/>
                  </a:lnTo>
                  <a:lnTo>
                    <a:pt x="1774" y="695152"/>
                  </a:lnTo>
                  <a:lnTo>
                    <a:pt x="7013" y="742465"/>
                  </a:lnTo>
                  <a:lnTo>
                    <a:pt x="15593" y="788690"/>
                  </a:lnTo>
                  <a:lnTo>
                    <a:pt x="27387" y="833702"/>
                  </a:lnTo>
                  <a:lnTo>
                    <a:pt x="42272" y="877374"/>
                  </a:lnTo>
                  <a:lnTo>
                    <a:pt x="60121" y="919582"/>
                  </a:lnTo>
                  <a:lnTo>
                    <a:pt x="80810" y="960201"/>
                  </a:lnTo>
                  <a:lnTo>
                    <a:pt x="104214" y="999106"/>
                  </a:lnTo>
                  <a:lnTo>
                    <a:pt x="130207" y="1036172"/>
                  </a:lnTo>
                  <a:lnTo>
                    <a:pt x="158665" y="1071273"/>
                  </a:lnTo>
                  <a:lnTo>
                    <a:pt x="189463" y="1104285"/>
                  </a:lnTo>
                  <a:lnTo>
                    <a:pt x="222475" y="1135083"/>
                  </a:lnTo>
                  <a:lnTo>
                    <a:pt x="257576" y="1163541"/>
                  </a:lnTo>
                  <a:lnTo>
                    <a:pt x="294642" y="1189534"/>
                  </a:lnTo>
                  <a:lnTo>
                    <a:pt x="333547" y="1212938"/>
                  </a:lnTo>
                  <a:lnTo>
                    <a:pt x="374166" y="1233627"/>
                  </a:lnTo>
                  <a:lnTo>
                    <a:pt x="416374" y="1251476"/>
                  </a:lnTo>
                  <a:lnTo>
                    <a:pt x="460046" y="1266361"/>
                  </a:lnTo>
                  <a:lnTo>
                    <a:pt x="505058" y="1278155"/>
                  </a:lnTo>
                  <a:lnTo>
                    <a:pt x="551283" y="1286735"/>
                  </a:lnTo>
                  <a:lnTo>
                    <a:pt x="598596" y="1291974"/>
                  </a:lnTo>
                  <a:lnTo>
                    <a:pt x="646874" y="1293749"/>
                  </a:lnTo>
                  <a:lnTo>
                    <a:pt x="695152" y="1291974"/>
                  </a:lnTo>
                  <a:lnTo>
                    <a:pt x="742465" y="1286735"/>
                  </a:lnTo>
                  <a:lnTo>
                    <a:pt x="788690" y="1278155"/>
                  </a:lnTo>
                  <a:lnTo>
                    <a:pt x="833702" y="1266361"/>
                  </a:lnTo>
                  <a:lnTo>
                    <a:pt x="877374" y="1251476"/>
                  </a:lnTo>
                  <a:lnTo>
                    <a:pt x="919582" y="1233627"/>
                  </a:lnTo>
                  <a:lnTo>
                    <a:pt x="960201" y="1212938"/>
                  </a:lnTo>
                  <a:lnTo>
                    <a:pt x="999106" y="1189534"/>
                  </a:lnTo>
                  <a:lnTo>
                    <a:pt x="1036172" y="1163541"/>
                  </a:lnTo>
                  <a:lnTo>
                    <a:pt x="1071273" y="1135083"/>
                  </a:lnTo>
                  <a:lnTo>
                    <a:pt x="1104285" y="1104285"/>
                  </a:lnTo>
                  <a:lnTo>
                    <a:pt x="1135083" y="1071273"/>
                  </a:lnTo>
                  <a:lnTo>
                    <a:pt x="1163541" y="1036172"/>
                  </a:lnTo>
                  <a:lnTo>
                    <a:pt x="1189534" y="999106"/>
                  </a:lnTo>
                  <a:lnTo>
                    <a:pt x="1212938" y="960201"/>
                  </a:lnTo>
                  <a:lnTo>
                    <a:pt x="1233627" y="919582"/>
                  </a:lnTo>
                  <a:lnTo>
                    <a:pt x="1251476" y="877374"/>
                  </a:lnTo>
                  <a:lnTo>
                    <a:pt x="1266361" y="833702"/>
                  </a:lnTo>
                  <a:lnTo>
                    <a:pt x="1278155" y="788690"/>
                  </a:lnTo>
                  <a:lnTo>
                    <a:pt x="1286735" y="742465"/>
                  </a:lnTo>
                  <a:lnTo>
                    <a:pt x="1291974" y="695152"/>
                  </a:lnTo>
                  <a:lnTo>
                    <a:pt x="1293749" y="646874"/>
                  </a:lnTo>
                  <a:lnTo>
                    <a:pt x="1291974" y="598596"/>
                  </a:lnTo>
                  <a:lnTo>
                    <a:pt x="1286735" y="551283"/>
                  </a:lnTo>
                  <a:lnTo>
                    <a:pt x="1278155" y="505058"/>
                  </a:lnTo>
                  <a:lnTo>
                    <a:pt x="1266361" y="460046"/>
                  </a:lnTo>
                  <a:lnTo>
                    <a:pt x="1251476" y="416374"/>
                  </a:lnTo>
                  <a:lnTo>
                    <a:pt x="1233627" y="374166"/>
                  </a:lnTo>
                  <a:lnTo>
                    <a:pt x="1212938" y="333547"/>
                  </a:lnTo>
                  <a:lnTo>
                    <a:pt x="1189534" y="294642"/>
                  </a:lnTo>
                  <a:lnTo>
                    <a:pt x="1163541" y="257576"/>
                  </a:lnTo>
                  <a:lnTo>
                    <a:pt x="1135083" y="222475"/>
                  </a:lnTo>
                  <a:lnTo>
                    <a:pt x="1104285" y="189463"/>
                  </a:lnTo>
                  <a:lnTo>
                    <a:pt x="1071273" y="158665"/>
                  </a:lnTo>
                  <a:lnTo>
                    <a:pt x="1036172" y="130207"/>
                  </a:lnTo>
                  <a:lnTo>
                    <a:pt x="999106" y="104214"/>
                  </a:lnTo>
                  <a:lnTo>
                    <a:pt x="960201" y="80810"/>
                  </a:lnTo>
                  <a:lnTo>
                    <a:pt x="919582" y="60121"/>
                  </a:lnTo>
                  <a:lnTo>
                    <a:pt x="877374" y="42272"/>
                  </a:lnTo>
                  <a:lnTo>
                    <a:pt x="833702" y="27387"/>
                  </a:lnTo>
                  <a:lnTo>
                    <a:pt x="788690" y="15593"/>
                  </a:lnTo>
                  <a:lnTo>
                    <a:pt x="742465" y="7013"/>
                  </a:lnTo>
                  <a:lnTo>
                    <a:pt x="695152" y="1774"/>
                  </a:lnTo>
                  <a:lnTo>
                    <a:pt x="646874" y="0"/>
                  </a:lnTo>
                  <a:close/>
                </a:path>
              </a:pathLst>
            </a:custGeom>
            <a:noFill/>
            <a:ln w="19050">
              <a:solidFill>
                <a:srgbClr val="01A1A9"/>
              </a:solidFill>
            </a:ln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484741" y="3099053"/>
              <a:ext cx="675640" cy="22377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lang="ca-ES" sz="1350" b="1" spc="5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Centres</a:t>
              </a:r>
              <a:endParaRPr lang="ca-ES" sz="135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5402293" y="3273678"/>
              <a:ext cx="840740" cy="22377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lang="ca-ES" sz="1350" b="1" spc="5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educatius</a:t>
              </a:r>
              <a:endParaRPr lang="ca-ES" sz="135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033430" y="2692577"/>
              <a:ext cx="1294130" cy="1294130"/>
            </a:xfrm>
            <a:custGeom>
              <a:avLst/>
              <a:gdLst/>
              <a:ahLst/>
              <a:cxnLst/>
              <a:rect l="l" t="t" r="r" b="b"/>
              <a:pathLst>
                <a:path w="1294129" h="1294129">
                  <a:moveTo>
                    <a:pt x="646874" y="0"/>
                  </a:moveTo>
                  <a:lnTo>
                    <a:pt x="598596" y="1774"/>
                  </a:lnTo>
                  <a:lnTo>
                    <a:pt x="551283" y="7013"/>
                  </a:lnTo>
                  <a:lnTo>
                    <a:pt x="505058" y="15593"/>
                  </a:lnTo>
                  <a:lnTo>
                    <a:pt x="460046" y="27387"/>
                  </a:lnTo>
                  <a:lnTo>
                    <a:pt x="416374" y="42272"/>
                  </a:lnTo>
                  <a:lnTo>
                    <a:pt x="374166" y="60121"/>
                  </a:lnTo>
                  <a:lnTo>
                    <a:pt x="333547" y="80810"/>
                  </a:lnTo>
                  <a:lnTo>
                    <a:pt x="294642" y="104214"/>
                  </a:lnTo>
                  <a:lnTo>
                    <a:pt x="257576" y="130207"/>
                  </a:lnTo>
                  <a:lnTo>
                    <a:pt x="222475" y="158665"/>
                  </a:lnTo>
                  <a:lnTo>
                    <a:pt x="189463" y="189463"/>
                  </a:lnTo>
                  <a:lnTo>
                    <a:pt x="158665" y="222475"/>
                  </a:lnTo>
                  <a:lnTo>
                    <a:pt x="130207" y="257576"/>
                  </a:lnTo>
                  <a:lnTo>
                    <a:pt x="104214" y="294642"/>
                  </a:lnTo>
                  <a:lnTo>
                    <a:pt x="80810" y="333547"/>
                  </a:lnTo>
                  <a:lnTo>
                    <a:pt x="60121" y="374166"/>
                  </a:lnTo>
                  <a:lnTo>
                    <a:pt x="42272" y="416374"/>
                  </a:lnTo>
                  <a:lnTo>
                    <a:pt x="27387" y="460046"/>
                  </a:lnTo>
                  <a:lnTo>
                    <a:pt x="15593" y="505058"/>
                  </a:lnTo>
                  <a:lnTo>
                    <a:pt x="7013" y="551283"/>
                  </a:lnTo>
                  <a:lnTo>
                    <a:pt x="1774" y="598596"/>
                  </a:lnTo>
                  <a:lnTo>
                    <a:pt x="0" y="646874"/>
                  </a:lnTo>
                  <a:lnTo>
                    <a:pt x="1774" y="695152"/>
                  </a:lnTo>
                  <a:lnTo>
                    <a:pt x="7013" y="742465"/>
                  </a:lnTo>
                  <a:lnTo>
                    <a:pt x="15593" y="788690"/>
                  </a:lnTo>
                  <a:lnTo>
                    <a:pt x="27387" y="833702"/>
                  </a:lnTo>
                  <a:lnTo>
                    <a:pt x="42272" y="877374"/>
                  </a:lnTo>
                  <a:lnTo>
                    <a:pt x="60121" y="919582"/>
                  </a:lnTo>
                  <a:lnTo>
                    <a:pt x="80810" y="960201"/>
                  </a:lnTo>
                  <a:lnTo>
                    <a:pt x="104214" y="999106"/>
                  </a:lnTo>
                  <a:lnTo>
                    <a:pt x="130207" y="1036172"/>
                  </a:lnTo>
                  <a:lnTo>
                    <a:pt x="158665" y="1071273"/>
                  </a:lnTo>
                  <a:lnTo>
                    <a:pt x="189463" y="1104285"/>
                  </a:lnTo>
                  <a:lnTo>
                    <a:pt x="222475" y="1135083"/>
                  </a:lnTo>
                  <a:lnTo>
                    <a:pt x="257576" y="1163541"/>
                  </a:lnTo>
                  <a:lnTo>
                    <a:pt x="294642" y="1189534"/>
                  </a:lnTo>
                  <a:lnTo>
                    <a:pt x="333547" y="1212938"/>
                  </a:lnTo>
                  <a:lnTo>
                    <a:pt x="374166" y="1233627"/>
                  </a:lnTo>
                  <a:lnTo>
                    <a:pt x="416374" y="1251476"/>
                  </a:lnTo>
                  <a:lnTo>
                    <a:pt x="460046" y="1266361"/>
                  </a:lnTo>
                  <a:lnTo>
                    <a:pt x="505058" y="1278155"/>
                  </a:lnTo>
                  <a:lnTo>
                    <a:pt x="551283" y="1286735"/>
                  </a:lnTo>
                  <a:lnTo>
                    <a:pt x="598596" y="1291974"/>
                  </a:lnTo>
                  <a:lnTo>
                    <a:pt x="646874" y="1293749"/>
                  </a:lnTo>
                  <a:lnTo>
                    <a:pt x="695152" y="1291974"/>
                  </a:lnTo>
                  <a:lnTo>
                    <a:pt x="742465" y="1286735"/>
                  </a:lnTo>
                  <a:lnTo>
                    <a:pt x="788690" y="1278155"/>
                  </a:lnTo>
                  <a:lnTo>
                    <a:pt x="833702" y="1266361"/>
                  </a:lnTo>
                  <a:lnTo>
                    <a:pt x="877374" y="1251476"/>
                  </a:lnTo>
                  <a:lnTo>
                    <a:pt x="919582" y="1233627"/>
                  </a:lnTo>
                  <a:lnTo>
                    <a:pt x="960201" y="1212938"/>
                  </a:lnTo>
                  <a:lnTo>
                    <a:pt x="999106" y="1189534"/>
                  </a:lnTo>
                  <a:lnTo>
                    <a:pt x="1036172" y="1163541"/>
                  </a:lnTo>
                  <a:lnTo>
                    <a:pt x="1071273" y="1135083"/>
                  </a:lnTo>
                  <a:lnTo>
                    <a:pt x="1104285" y="1104285"/>
                  </a:lnTo>
                  <a:lnTo>
                    <a:pt x="1135083" y="1071273"/>
                  </a:lnTo>
                  <a:lnTo>
                    <a:pt x="1163541" y="1036172"/>
                  </a:lnTo>
                  <a:lnTo>
                    <a:pt x="1189534" y="999106"/>
                  </a:lnTo>
                  <a:lnTo>
                    <a:pt x="1212938" y="960201"/>
                  </a:lnTo>
                  <a:lnTo>
                    <a:pt x="1233627" y="919582"/>
                  </a:lnTo>
                  <a:lnTo>
                    <a:pt x="1251476" y="877374"/>
                  </a:lnTo>
                  <a:lnTo>
                    <a:pt x="1266361" y="833702"/>
                  </a:lnTo>
                  <a:lnTo>
                    <a:pt x="1278155" y="788690"/>
                  </a:lnTo>
                  <a:lnTo>
                    <a:pt x="1286735" y="742465"/>
                  </a:lnTo>
                  <a:lnTo>
                    <a:pt x="1291974" y="695152"/>
                  </a:lnTo>
                  <a:lnTo>
                    <a:pt x="1293749" y="646874"/>
                  </a:lnTo>
                  <a:lnTo>
                    <a:pt x="1291974" y="598596"/>
                  </a:lnTo>
                  <a:lnTo>
                    <a:pt x="1286735" y="551283"/>
                  </a:lnTo>
                  <a:lnTo>
                    <a:pt x="1278155" y="505058"/>
                  </a:lnTo>
                  <a:lnTo>
                    <a:pt x="1266361" y="460046"/>
                  </a:lnTo>
                  <a:lnTo>
                    <a:pt x="1251476" y="416374"/>
                  </a:lnTo>
                  <a:lnTo>
                    <a:pt x="1233627" y="374166"/>
                  </a:lnTo>
                  <a:lnTo>
                    <a:pt x="1212938" y="333547"/>
                  </a:lnTo>
                  <a:lnTo>
                    <a:pt x="1189534" y="294642"/>
                  </a:lnTo>
                  <a:lnTo>
                    <a:pt x="1163541" y="257576"/>
                  </a:lnTo>
                  <a:lnTo>
                    <a:pt x="1135083" y="222475"/>
                  </a:lnTo>
                  <a:lnTo>
                    <a:pt x="1104285" y="189463"/>
                  </a:lnTo>
                  <a:lnTo>
                    <a:pt x="1071273" y="158665"/>
                  </a:lnTo>
                  <a:lnTo>
                    <a:pt x="1036172" y="130207"/>
                  </a:lnTo>
                  <a:lnTo>
                    <a:pt x="999106" y="104214"/>
                  </a:lnTo>
                  <a:lnTo>
                    <a:pt x="960201" y="80810"/>
                  </a:lnTo>
                  <a:lnTo>
                    <a:pt x="919582" y="60121"/>
                  </a:lnTo>
                  <a:lnTo>
                    <a:pt x="877374" y="42272"/>
                  </a:lnTo>
                  <a:lnTo>
                    <a:pt x="833702" y="27387"/>
                  </a:lnTo>
                  <a:lnTo>
                    <a:pt x="788690" y="15593"/>
                  </a:lnTo>
                  <a:lnTo>
                    <a:pt x="742465" y="7013"/>
                  </a:lnTo>
                  <a:lnTo>
                    <a:pt x="695152" y="1774"/>
                  </a:lnTo>
                  <a:lnTo>
                    <a:pt x="646874" y="0"/>
                  </a:lnTo>
                  <a:close/>
                </a:path>
              </a:pathLst>
            </a:custGeom>
            <a:noFill/>
            <a:ln w="19050">
              <a:solidFill>
                <a:srgbClr val="92A338"/>
              </a:solidFill>
            </a:ln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208634" y="3186366"/>
              <a:ext cx="885457" cy="22377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5"/>
                </a:spcBef>
              </a:pPr>
              <a:r>
                <a:rPr lang="ca-ES" sz="1350" b="1" spc="15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Ens</a:t>
              </a:r>
              <a:r>
                <a:rPr lang="ca-ES" sz="1350" b="1" spc="-75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1350" b="1" spc="10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locals</a:t>
              </a:r>
              <a:endParaRPr lang="ca-ES" sz="135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207581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95" dirty="0"/>
              <a:t>Els</a:t>
            </a:r>
            <a:r>
              <a:rPr lang="ca-ES" sz="3000" b="0" spc="-360" dirty="0"/>
              <a:t> </a:t>
            </a:r>
            <a:r>
              <a:rPr lang="ca-ES" sz="3000" b="0" spc="-145" dirty="0"/>
              <a:t>agents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43104" y="629139"/>
            <a:ext cx="3219704" cy="10992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200" spc="-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Coordina el programa </a:t>
            </a:r>
            <a:r>
              <a:rPr lang="ca-ES" sz="1200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 tota </a:t>
            </a:r>
            <a:r>
              <a:rPr lang="ca-ES" sz="1200" spc="-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</a:t>
            </a:r>
            <a:r>
              <a:rPr lang="ca-ES" sz="1200" spc="-8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spc="-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província</a:t>
            </a:r>
            <a:r>
              <a:rPr lang="ca-ES" sz="1200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ca-ES" sz="1200" spc="-5" dirty="0">
              <a:solidFill>
                <a:srgbClr val="A1233D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100"/>
              </a:spcBef>
            </a:pPr>
            <a:r>
              <a:rPr lang="ca-ES" sz="1200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Estableix </a:t>
            </a:r>
            <a:r>
              <a:rPr lang="ca-ES" sz="1200" spc="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col·laboracions </a:t>
            </a:r>
            <a:r>
              <a:rPr lang="ca-ES" sz="1200" spc="-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amb entitats</a:t>
            </a:r>
            <a:r>
              <a:rPr lang="ca-ES" sz="1200" spc="-9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su</a:t>
            </a:r>
            <a:r>
              <a:rPr lang="ca-ES" sz="1200" spc="-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pramunicipals.</a:t>
            </a:r>
            <a:endParaRPr lang="ca-ES" sz="1200" dirty="0">
              <a:solidFill>
                <a:srgbClr val="A1233D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0466" y="5846617"/>
            <a:ext cx="7526927" cy="1349784"/>
          </a:xfrm>
          <a:prstGeom prst="rect">
            <a:avLst/>
          </a:prstGeom>
        </p:spPr>
        <p:txBody>
          <a:bodyPr vert="horz" wrap="square" lIns="0" tIns="0" rIns="0" bIns="0" numCol="2" spcCol="108000" rtlCol="0">
            <a:norm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lang="ca-ES" sz="1200" b="1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Empreses locals, </a:t>
            </a:r>
            <a:r>
              <a:rPr lang="ca-ES" sz="1200" b="1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escoles </a:t>
            </a:r>
            <a:r>
              <a:rPr lang="ca-ES" sz="1200" b="1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</a:t>
            </a:r>
            <a:r>
              <a:rPr lang="ca-ES" sz="1200" b="1" spc="-8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b="1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secundaria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b="1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o de grau, </a:t>
            </a:r>
            <a:r>
              <a:rPr lang="ca-ES" sz="1200" b="1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entitats sense ànim </a:t>
            </a:r>
            <a:r>
              <a:rPr lang="ca-ES" sz="1200" b="1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 lucre: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fan tallers, reben visites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als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seu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espais,</a:t>
            </a:r>
            <a:r>
              <a:rPr lang="ca-ES" sz="1200" spc="-9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són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padrins,</a:t>
            </a:r>
            <a:r>
              <a:rPr lang="ca-ES" sz="1200" spc="-1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etc.</a:t>
            </a:r>
            <a:endParaRPr lang="ca-ES" sz="1200" dirty="0">
              <a:solidFill>
                <a:srgbClr val="FBA722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a-ES" sz="1200" dirty="0">
              <a:solidFill>
                <a:srgbClr val="FBA722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 marR="194310">
              <a:lnSpc>
                <a:spcPts val="1400"/>
              </a:lnSpc>
            </a:pPr>
            <a:r>
              <a:rPr lang="ca-ES" sz="1200" b="1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Famílies: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fan tallers,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donen idees per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 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prototips,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van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al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mercat,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acompanyen els aprenentatges,</a:t>
            </a:r>
            <a:r>
              <a:rPr lang="ca-ES" sz="1200" spc="-1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etc.</a:t>
            </a:r>
            <a:endParaRPr lang="ca-ES" sz="1200" dirty="0">
              <a:solidFill>
                <a:srgbClr val="FBA722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 marR="104775">
              <a:lnSpc>
                <a:spcPts val="1400"/>
              </a:lnSpc>
            </a:pPr>
            <a:r>
              <a:rPr lang="ca-ES" sz="1200" b="1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Generalitat de </a:t>
            </a:r>
            <a:r>
              <a:rPr lang="ca-ES" sz="1200" b="1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Catalunya: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acredita la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formació.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a-ES" sz="1200" dirty="0">
              <a:solidFill>
                <a:srgbClr val="FBA722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 marR="173355">
              <a:lnSpc>
                <a:spcPts val="1400"/>
              </a:lnSpc>
            </a:pPr>
            <a:r>
              <a:rPr lang="ca-ES" sz="1200" b="1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Federació de </a:t>
            </a:r>
            <a:r>
              <a:rPr lang="ca-ES" sz="1200" b="1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Cooperatives </a:t>
            </a:r>
            <a:r>
              <a:rPr lang="ca-ES" sz="1200" b="1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 </a:t>
            </a:r>
            <a:r>
              <a:rPr lang="ca-ES" sz="1200" b="1" spc="-1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Treball: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facilita visites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 l’alumnat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</a:t>
            </a:r>
            <a:r>
              <a:rPr lang="ca-ES" sz="1200" spc="-9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cooperatives  reals.</a:t>
            </a: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lang="ca-ES" sz="1200" b="1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FIARE: </a:t>
            </a:r>
            <a:r>
              <a:rPr lang="ca-ES" sz="120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fa tallers i facilita</a:t>
            </a:r>
            <a:r>
              <a:rPr lang="ca-ES" sz="1200" spc="-40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spc="-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préstecs.</a:t>
            </a:r>
            <a:endParaRPr lang="ca-ES" sz="1200" dirty="0">
              <a:solidFill>
                <a:srgbClr val="FBA722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3256" y="3451954"/>
            <a:ext cx="1623690" cy="14906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080">
              <a:lnSpc>
                <a:spcPts val="1500"/>
              </a:lnSpc>
              <a:spcBef>
                <a:spcPts val="300"/>
              </a:spcBef>
            </a:pPr>
            <a:r>
              <a:rPr lang="ca-ES" sz="1200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Elaboren i</a:t>
            </a:r>
            <a:r>
              <a:rPr lang="ca-ES" sz="1200" spc="-100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spc="-5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implementen l’estratègia local </a:t>
            </a:r>
            <a:r>
              <a:rPr lang="ca-ES" sz="1200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mitjançant </a:t>
            </a:r>
            <a:r>
              <a:rPr lang="ca-ES" sz="1200" spc="-5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el </a:t>
            </a:r>
            <a:r>
              <a:rPr lang="ca-ES" sz="1200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treball  conjunt </a:t>
            </a:r>
            <a:r>
              <a:rPr lang="ca-ES" sz="1200" spc="-5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entre promoció econòmica </a:t>
            </a:r>
            <a:r>
              <a:rPr lang="ca-ES" sz="1200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</a:t>
            </a:r>
            <a:r>
              <a:rPr lang="ca-ES" sz="1200" spc="-50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spc="-5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educació</a:t>
            </a:r>
            <a:r>
              <a:rPr lang="ca-ES" sz="1200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endParaRPr lang="ca-ES" sz="1200" dirty="0">
              <a:solidFill>
                <a:srgbClr val="92A338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5486" y="3453673"/>
            <a:ext cx="2193914" cy="6155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0" algn="r">
              <a:lnSpc>
                <a:spcPts val="1500"/>
              </a:lnSpc>
              <a:spcBef>
                <a:spcPts val="300"/>
              </a:spcBef>
            </a:pPr>
            <a:r>
              <a:rPr lang="ca-ES" sz="12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Implementen </a:t>
            </a:r>
            <a:r>
              <a:rPr lang="ca-ES" sz="1200" spc="-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el projecte  </a:t>
            </a:r>
            <a:r>
              <a:rPr lang="ca-ES" sz="1200" spc="-5" dirty="0" err="1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CuEmE</a:t>
            </a:r>
            <a:r>
              <a:rPr lang="ca-ES" sz="1200" spc="-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, integrant-lo en el  projecte educatiu del</a:t>
            </a:r>
            <a:r>
              <a:rPr lang="ca-ES" sz="1200" spc="-8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centre.</a:t>
            </a:r>
          </a:p>
        </p:txBody>
      </p:sp>
      <p:sp>
        <p:nvSpPr>
          <p:cNvPr id="35" name="object 35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49B05593-9778-CF76-A889-36C26FE1929A}"/>
              </a:ext>
            </a:extLst>
          </p:cNvPr>
          <p:cNvCxnSpPr>
            <a:cxnSpLocks/>
          </p:cNvCxnSpPr>
          <p:nvPr/>
        </p:nvCxnSpPr>
        <p:spPr>
          <a:xfrm>
            <a:off x="7096430" y="3338350"/>
            <a:ext cx="3172970" cy="0"/>
          </a:xfrm>
          <a:prstGeom prst="line">
            <a:avLst/>
          </a:prstGeom>
          <a:ln w="12700">
            <a:solidFill>
              <a:srgbClr val="01A1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8CB83272-2129-F62E-C1AD-120AF624E653}"/>
              </a:ext>
            </a:extLst>
          </p:cNvPr>
          <p:cNvCxnSpPr>
            <a:cxnSpLocks/>
          </p:cNvCxnSpPr>
          <p:nvPr/>
        </p:nvCxnSpPr>
        <p:spPr>
          <a:xfrm>
            <a:off x="2323256" y="3338350"/>
            <a:ext cx="2376544" cy="0"/>
          </a:xfrm>
          <a:prstGeom prst="line">
            <a:avLst/>
          </a:prstGeom>
          <a:ln w="12700">
            <a:solidFill>
              <a:srgbClr val="92A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F7E3437-2A6F-F7CD-9EC9-973C988098E1}"/>
              </a:ext>
            </a:extLst>
          </p:cNvPr>
          <p:cNvCxnSpPr>
            <a:cxnSpLocks/>
          </p:cNvCxnSpPr>
          <p:nvPr/>
        </p:nvCxnSpPr>
        <p:spPr>
          <a:xfrm>
            <a:off x="5903734" y="4873043"/>
            <a:ext cx="0" cy="895660"/>
          </a:xfrm>
          <a:prstGeom prst="line">
            <a:avLst/>
          </a:prstGeom>
          <a:ln w="19050">
            <a:solidFill>
              <a:srgbClr val="FBA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05DF7B2B-F9A8-06D0-E9DB-5B6AB7D954EB}"/>
              </a:ext>
            </a:extLst>
          </p:cNvPr>
          <p:cNvCxnSpPr>
            <a:cxnSpLocks/>
          </p:cNvCxnSpPr>
          <p:nvPr/>
        </p:nvCxnSpPr>
        <p:spPr>
          <a:xfrm>
            <a:off x="5906828" y="622414"/>
            <a:ext cx="0" cy="1317770"/>
          </a:xfrm>
          <a:prstGeom prst="line">
            <a:avLst/>
          </a:prstGeom>
          <a:ln w="12700">
            <a:solidFill>
              <a:srgbClr val="A12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22">
            <a:extLst>
              <a:ext uri="{FF2B5EF4-FFF2-40B4-BE49-F238E27FC236}">
                <a16:creationId xmlns:a16="http://schemas.microsoft.com/office/drawing/2014/main" id="{C555DDDE-82E5-1CC9-5883-35C4086207F2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" name="object 23">
            <a:extLst>
              <a:ext uri="{FF2B5EF4-FFF2-40B4-BE49-F238E27FC236}">
                <a16:creationId xmlns:a16="http://schemas.microsoft.com/office/drawing/2014/main" id="{41619711-D6F9-8783-6588-C4AB936E21F9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D9406BF6-7A3F-435B-38B8-682887F4DB8A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47CA7023-CCFA-F50F-74D2-47294C67A601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object 26">
            <a:extLst>
              <a:ext uri="{FF2B5EF4-FFF2-40B4-BE49-F238E27FC236}">
                <a16:creationId xmlns:a16="http://schemas.microsoft.com/office/drawing/2014/main" id="{73459110-7F89-192E-BC3B-E36265DFEE15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1" name="object 27">
            <a:extLst>
              <a:ext uri="{FF2B5EF4-FFF2-40B4-BE49-F238E27FC236}">
                <a16:creationId xmlns:a16="http://schemas.microsoft.com/office/drawing/2014/main" id="{8252F3B2-0E8A-ADFA-A1C9-82630C2C56F6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EFE8B44-2388-F48B-A5BA-DD306F2C9D56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DA69615-8B77-A8FC-2DF3-106A07FF689B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39EC66D-2FBE-AD1E-2DFA-FCF2A2E2D262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5FEE80E-4F9D-9B2A-9688-8D63C2F26FCB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3C3313F-E1E5-390C-BF57-3943DA730C7A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085D0D6-4578-B1AA-8BC6-3E34658392F0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  <p:sp>
        <p:nvSpPr>
          <p:cNvPr id="29" name="object 39">
            <a:extLst>
              <a:ext uri="{FF2B5EF4-FFF2-40B4-BE49-F238E27FC236}">
                <a16:creationId xmlns:a16="http://schemas.microsoft.com/office/drawing/2014/main" id="{FE405BBC-5235-E91D-276E-4DCB67B080D9}"/>
              </a:ext>
            </a:extLst>
          </p:cNvPr>
          <p:cNvSpPr txBox="1"/>
          <p:nvPr/>
        </p:nvSpPr>
        <p:spPr>
          <a:xfrm>
            <a:off x="10067924" y="7016293"/>
            <a:ext cx="3027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 sz="1200" smtClean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18</a:t>
            </a:fld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8628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00" dirty="0"/>
              <a:t>Com </a:t>
            </a:r>
            <a:r>
              <a:rPr lang="ca-ES" sz="3000" b="0" spc="-75" dirty="0"/>
              <a:t>es</a:t>
            </a:r>
            <a:r>
              <a:rPr lang="ca-ES" sz="3000" b="0" spc="-545" dirty="0"/>
              <a:t> </a:t>
            </a:r>
            <a:r>
              <a:rPr lang="ca-ES" sz="3000" b="0" spc="-145" dirty="0"/>
              <a:t>coordinen?</a:t>
            </a:r>
          </a:p>
        </p:txBody>
      </p:sp>
      <p:sp>
        <p:nvSpPr>
          <p:cNvPr id="72" name="object 11"/>
          <p:cNvSpPr/>
          <p:nvPr/>
        </p:nvSpPr>
        <p:spPr>
          <a:xfrm>
            <a:off x="1805025" y="1694985"/>
            <a:ext cx="2542309" cy="2230755"/>
          </a:xfrm>
          <a:prstGeom prst="roundRect">
            <a:avLst/>
          </a:prstGeom>
          <a:noFill/>
          <a:ln w="19050">
            <a:solidFill>
              <a:srgbClr val="A1233D"/>
            </a:solidFill>
          </a:ln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73" name="object 12"/>
          <p:cNvSpPr/>
          <p:nvPr/>
        </p:nvSpPr>
        <p:spPr>
          <a:xfrm>
            <a:off x="3257214" y="4225752"/>
            <a:ext cx="2542309" cy="2232000"/>
          </a:xfrm>
          <a:prstGeom prst="roundRect">
            <a:avLst/>
          </a:prstGeom>
          <a:noFill/>
          <a:ln w="19050">
            <a:solidFill>
              <a:srgbClr val="FBA722"/>
            </a:solidFill>
          </a:ln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74" name="object 13"/>
          <p:cNvSpPr/>
          <p:nvPr/>
        </p:nvSpPr>
        <p:spPr>
          <a:xfrm>
            <a:off x="4829590" y="1694985"/>
            <a:ext cx="2542309" cy="2230755"/>
          </a:xfrm>
          <a:prstGeom prst="roundRect">
            <a:avLst/>
          </a:prstGeom>
          <a:noFill/>
          <a:ln w="19050">
            <a:solidFill>
              <a:srgbClr val="92A338"/>
            </a:solidFill>
          </a:ln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75" name="object 14"/>
          <p:cNvSpPr/>
          <p:nvPr/>
        </p:nvSpPr>
        <p:spPr>
          <a:xfrm>
            <a:off x="7844229" y="1694985"/>
            <a:ext cx="2542309" cy="2230755"/>
          </a:xfrm>
          <a:prstGeom prst="roundRect">
            <a:avLst/>
          </a:prstGeom>
          <a:noFill/>
          <a:ln w="19050">
            <a:solidFill>
              <a:srgbClr val="01A1A9"/>
            </a:solidFill>
          </a:ln>
        </p:spPr>
        <p:txBody>
          <a:bodyPr wrap="square" lIns="0" tIns="0" rIns="0" bIns="0" rtlCol="0"/>
          <a:lstStyle/>
          <a:p>
            <a:endParaRPr lang="ca-E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EDFADC6-7B62-D204-C104-30B498E54B92}"/>
              </a:ext>
            </a:extLst>
          </p:cNvPr>
          <p:cNvGrpSpPr/>
          <p:nvPr/>
        </p:nvGrpSpPr>
        <p:grpSpPr>
          <a:xfrm>
            <a:off x="3998903" y="4814196"/>
            <a:ext cx="1088995" cy="683666"/>
            <a:chOff x="3998903" y="4615411"/>
            <a:chExt cx="1088995" cy="683666"/>
          </a:xfrm>
        </p:grpSpPr>
        <p:sp>
          <p:nvSpPr>
            <p:cNvPr id="82" name="object 21"/>
            <p:cNvSpPr/>
            <p:nvPr/>
          </p:nvSpPr>
          <p:spPr>
            <a:xfrm>
              <a:off x="4119733" y="4799332"/>
              <a:ext cx="518795" cy="499745"/>
            </a:xfrm>
            <a:custGeom>
              <a:avLst/>
              <a:gdLst/>
              <a:ahLst/>
              <a:cxnLst/>
              <a:rect l="l" t="t" r="r" b="b"/>
              <a:pathLst>
                <a:path w="518795" h="499745">
                  <a:moveTo>
                    <a:pt x="312610" y="155384"/>
                  </a:moveTo>
                  <a:lnTo>
                    <a:pt x="309486" y="146443"/>
                  </a:lnTo>
                  <a:lnTo>
                    <a:pt x="300113" y="142367"/>
                  </a:lnTo>
                  <a:lnTo>
                    <a:pt x="290741" y="146443"/>
                  </a:lnTo>
                  <a:lnTo>
                    <a:pt x="287616" y="155384"/>
                  </a:lnTo>
                  <a:lnTo>
                    <a:pt x="290728" y="164338"/>
                  </a:lnTo>
                  <a:lnTo>
                    <a:pt x="300113" y="168402"/>
                  </a:lnTo>
                  <a:lnTo>
                    <a:pt x="309473" y="164338"/>
                  </a:lnTo>
                  <a:lnTo>
                    <a:pt x="312610" y="155384"/>
                  </a:lnTo>
                  <a:close/>
                </a:path>
                <a:path w="518795" h="499745">
                  <a:moveTo>
                    <a:pt x="372922" y="144983"/>
                  </a:moveTo>
                  <a:lnTo>
                    <a:pt x="369798" y="136042"/>
                  </a:lnTo>
                  <a:lnTo>
                    <a:pt x="360426" y="131965"/>
                  </a:lnTo>
                  <a:lnTo>
                    <a:pt x="351053" y="136042"/>
                  </a:lnTo>
                  <a:lnTo>
                    <a:pt x="347929" y="144983"/>
                  </a:lnTo>
                  <a:lnTo>
                    <a:pt x="351040" y="153936"/>
                  </a:lnTo>
                  <a:lnTo>
                    <a:pt x="360426" y="158000"/>
                  </a:lnTo>
                  <a:lnTo>
                    <a:pt x="369785" y="153936"/>
                  </a:lnTo>
                  <a:lnTo>
                    <a:pt x="372922" y="144983"/>
                  </a:lnTo>
                  <a:close/>
                </a:path>
                <a:path w="518795" h="499745">
                  <a:moveTo>
                    <a:pt x="460883" y="67945"/>
                  </a:moveTo>
                  <a:lnTo>
                    <a:pt x="457161" y="64008"/>
                  </a:lnTo>
                  <a:lnTo>
                    <a:pt x="452475" y="62547"/>
                  </a:lnTo>
                  <a:lnTo>
                    <a:pt x="450392" y="59982"/>
                  </a:lnTo>
                  <a:lnTo>
                    <a:pt x="447268" y="58191"/>
                  </a:lnTo>
                  <a:lnTo>
                    <a:pt x="434314" y="57734"/>
                  </a:lnTo>
                  <a:lnTo>
                    <a:pt x="434314" y="83731"/>
                  </a:lnTo>
                  <a:lnTo>
                    <a:pt x="423316" y="334225"/>
                  </a:lnTo>
                  <a:lnTo>
                    <a:pt x="324523" y="334797"/>
                  </a:lnTo>
                  <a:lnTo>
                    <a:pt x="313702" y="300621"/>
                  </a:lnTo>
                  <a:lnTo>
                    <a:pt x="336829" y="296570"/>
                  </a:lnTo>
                  <a:lnTo>
                    <a:pt x="358076" y="287464"/>
                  </a:lnTo>
                  <a:lnTo>
                    <a:pt x="375564" y="274688"/>
                  </a:lnTo>
                  <a:lnTo>
                    <a:pt x="376872" y="273735"/>
                  </a:lnTo>
                  <a:lnTo>
                    <a:pt x="392633" y="255816"/>
                  </a:lnTo>
                  <a:lnTo>
                    <a:pt x="394563" y="246087"/>
                  </a:lnTo>
                  <a:lnTo>
                    <a:pt x="388670" y="239039"/>
                  </a:lnTo>
                  <a:lnTo>
                    <a:pt x="379171" y="237096"/>
                  </a:lnTo>
                  <a:lnTo>
                    <a:pt x="370281" y="242684"/>
                  </a:lnTo>
                  <a:lnTo>
                    <a:pt x="357403" y="256743"/>
                  </a:lnTo>
                  <a:lnTo>
                    <a:pt x="341845" y="266852"/>
                  </a:lnTo>
                  <a:lnTo>
                    <a:pt x="324307" y="272884"/>
                  </a:lnTo>
                  <a:lnTo>
                    <a:pt x="305485" y="274688"/>
                  </a:lnTo>
                  <a:lnTo>
                    <a:pt x="297434" y="249288"/>
                  </a:lnTo>
                  <a:lnTo>
                    <a:pt x="297434" y="334949"/>
                  </a:lnTo>
                  <a:lnTo>
                    <a:pt x="109588" y="336143"/>
                  </a:lnTo>
                  <a:lnTo>
                    <a:pt x="96100" y="335864"/>
                  </a:lnTo>
                  <a:lnTo>
                    <a:pt x="82651" y="334860"/>
                  </a:lnTo>
                  <a:lnTo>
                    <a:pt x="81356" y="334721"/>
                  </a:lnTo>
                  <a:lnTo>
                    <a:pt x="80225" y="334556"/>
                  </a:lnTo>
                  <a:lnTo>
                    <a:pt x="79209" y="334378"/>
                  </a:lnTo>
                  <a:lnTo>
                    <a:pt x="81470" y="285318"/>
                  </a:lnTo>
                  <a:lnTo>
                    <a:pt x="83312" y="236245"/>
                  </a:lnTo>
                  <a:lnTo>
                    <a:pt x="84709" y="187159"/>
                  </a:lnTo>
                  <a:lnTo>
                    <a:pt x="85661" y="138061"/>
                  </a:lnTo>
                  <a:lnTo>
                    <a:pt x="86182" y="88938"/>
                  </a:lnTo>
                  <a:lnTo>
                    <a:pt x="127838" y="86271"/>
                  </a:lnTo>
                  <a:lnTo>
                    <a:pt x="169506" y="84162"/>
                  </a:lnTo>
                  <a:lnTo>
                    <a:pt x="211201" y="82600"/>
                  </a:lnTo>
                  <a:lnTo>
                    <a:pt x="252907" y="81597"/>
                  </a:lnTo>
                  <a:lnTo>
                    <a:pt x="237147" y="114363"/>
                  </a:lnTo>
                  <a:lnTo>
                    <a:pt x="219494" y="146037"/>
                  </a:lnTo>
                  <a:lnTo>
                    <a:pt x="200012" y="176618"/>
                  </a:lnTo>
                  <a:lnTo>
                    <a:pt x="178739" y="206095"/>
                  </a:lnTo>
                  <a:lnTo>
                    <a:pt x="175552" y="210273"/>
                  </a:lnTo>
                  <a:lnTo>
                    <a:pt x="175590" y="214414"/>
                  </a:lnTo>
                  <a:lnTo>
                    <a:pt x="177444" y="217728"/>
                  </a:lnTo>
                  <a:lnTo>
                    <a:pt x="177050" y="224523"/>
                  </a:lnTo>
                  <a:lnTo>
                    <a:pt x="181140" y="231394"/>
                  </a:lnTo>
                  <a:lnTo>
                    <a:pt x="189839" y="230924"/>
                  </a:lnTo>
                  <a:lnTo>
                    <a:pt x="208597" y="230263"/>
                  </a:lnTo>
                  <a:lnTo>
                    <a:pt x="228968" y="230251"/>
                  </a:lnTo>
                  <a:lnTo>
                    <a:pt x="246049" y="230746"/>
                  </a:lnTo>
                  <a:lnTo>
                    <a:pt x="264782" y="231876"/>
                  </a:lnTo>
                  <a:lnTo>
                    <a:pt x="297434" y="334949"/>
                  </a:lnTo>
                  <a:lnTo>
                    <a:pt x="297434" y="249288"/>
                  </a:lnTo>
                  <a:lnTo>
                    <a:pt x="291388" y="230200"/>
                  </a:lnTo>
                  <a:lnTo>
                    <a:pt x="286080" y="213423"/>
                  </a:lnTo>
                  <a:lnTo>
                    <a:pt x="283362" y="210845"/>
                  </a:lnTo>
                  <a:lnTo>
                    <a:pt x="280187" y="209562"/>
                  </a:lnTo>
                  <a:lnTo>
                    <a:pt x="278244" y="207860"/>
                  </a:lnTo>
                  <a:lnTo>
                    <a:pt x="275704" y="206679"/>
                  </a:lnTo>
                  <a:lnTo>
                    <a:pt x="228473" y="204165"/>
                  </a:lnTo>
                  <a:lnTo>
                    <a:pt x="227304" y="204139"/>
                  </a:lnTo>
                  <a:lnTo>
                    <a:pt x="212217" y="204165"/>
                  </a:lnTo>
                  <a:lnTo>
                    <a:pt x="231965" y="174929"/>
                  </a:lnTo>
                  <a:lnTo>
                    <a:pt x="249974" y="144703"/>
                  </a:lnTo>
                  <a:lnTo>
                    <a:pt x="266306" y="113487"/>
                  </a:lnTo>
                  <a:lnTo>
                    <a:pt x="280885" y="81597"/>
                  </a:lnTo>
                  <a:lnTo>
                    <a:pt x="281038" y="81280"/>
                  </a:lnTo>
                  <a:lnTo>
                    <a:pt x="325323" y="81267"/>
                  </a:lnTo>
                  <a:lnTo>
                    <a:pt x="357670" y="81572"/>
                  </a:lnTo>
                  <a:lnTo>
                    <a:pt x="395986" y="82423"/>
                  </a:lnTo>
                  <a:lnTo>
                    <a:pt x="434314" y="83731"/>
                  </a:lnTo>
                  <a:lnTo>
                    <a:pt x="434314" y="57734"/>
                  </a:lnTo>
                  <a:lnTo>
                    <a:pt x="390537" y="56172"/>
                  </a:lnTo>
                  <a:lnTo>
                    <a:pt x="337985" y="55206"/>
                  </a:lnTo>
                  <a:lnTo>
                    <a:pt x="285445" y="55130"/>
                  </a:lnTo>
                  <a:lnTo>
                    <a:pt x="232918" y="55930"/>
                  </a:lnTo>
                  <a:lnTo>
                    <a:pt x="180416" y="57619"/>
                  </a:lnTo>
                  <a:lnTo>
                    <a:pt x="127914" y="60185"/>
                  </a:lnTo>
                  <a:lnTo>
                    <a:pt x="68440" y="64135"/>
                  </a:lnTo>
                  <a:lnTo>
                    <a:pt x="63347" y="74637"/>
                  </a:lnTo>
                  <a:lnTo>
                    <a:pt x="61556" y="76669"/>
                  </a:lnTo>
                  <a:lnTo>
                    <a:pt x="60388" y="79400"/>
                  </a:lnTo>
                  <a:lnTo>
                    <a:pt x="59867" y="134124"/>
                  </a:lnTo>
                  <a:lnTo>
                    <a:pt x="58902" y="185331"/>
                  </a:lnTo>
                  <a:lnTo>
                    <a:pt x="57454" y="236245"/>
                  </a:lnTo>
                  <a:lnTo>
                    <a:pt x="55524" y="287718"/>
                  </a:lnTo>
                  <a:lnTo>
                    <a:pt x="53009" y="341172"/>
                  </a:lnTo>
                  <a:lnTo>
                    <a:pt x="53428" y="343115"/>
                  </a:lnTo>
                  <a:lnTo>
                    <a:pt x="54178" y="344779"/>
                  </a:lnTo>
                  <a:lnTo>
                    <a:pt x="54330" y="351459"/>
                  </a:lnTo>
                  <a:lnTo>
                    <a:pt x="57200" y="357187"/>
                  </a:lnTo>
                  <a:lnTo>
                    <a:pt x="62382" y="360514"/>
                  </a:lnTo>
                  <a:lnTo>
                    <a:pt x="75565" y="359448"/>
                  </a:lnTo>
                  <a:lnTo>
                    <a:pt x="84302" y="360273"/>
                  </a:lnTo>
                  <a:lnTo>
                    <a:pt x="93078" y="361480"/>
                  </a:lnTo>
                  <a:lnTo>
                    <a:pt x="99326" y="362127"/>
                  </a:lnTo>
                  <a:lnTo>
                    <a:pt x="111734" y="362191"/>
                  </a:lnTo>
                  <a:lnTo>
                    <a:pt x="436422" y="360184"/>
                  </a:lnTo>
                  <a:lnTo>
                    <a:pt x="437997" y="359829"/>
                  </a:lnTo>
                  <a:lnTo>
                    <a:pt x="438975" y="359448"/>
                  </a:lnTo>
                  <a:lnTo>
                    <a:pt x="439407" y="359270"/>
                  </a:lnTo>
                  <a:lnTo>
                    <a:pt x="444246" y="357822"/>
                  </a:lnTo>
                  <a:lnTo>
                    <a:pt x="448335" y="353872"/>
                  </a:lnTo>
                  <a:lnTo>
                    <a:pt x="449110" y="336143"/>
                  </a:lnTo>
                  <a:lnTo>
                    <a:pt x="449160" y="334797"/>
                  </a:lnTo>
                  <a:lnTo>
                    <a:pt x="460298" y="81203"/>
                  </a:lnTo>
                  <a:lnTo>
                    <a:pt x="460883" y="67945"/>
                  </a:lnTo>
                  <a:close/>
                </a:path>
                <a:path w="518795" h="499745">
                  <a:moveTo>
                    <a:pt x="518693" y="17487"/>
                  </a:moveTo>
                  <a:lnTo>
                    <a:pt x="515785" y="13792"/>
                  </a:lnTo>
                  <a:lnTo>
                    <a:pt x="511911" y="11950"/>
                  </a:lnTo>
                  <a:lnTo>
                    <a:pt x="511149" y="6159"/>
                  </a:lnTo>
                  <a:lnTo>
                    <a:pt x="507060" y="850"/>
                  </a:lnTo>
                  <a:lnTo>
                    <a:pt x="492645" y="749"/>
                  </a:lnTo>
                  <a:lnTo>
                    <a:pt x="492645" y="26758"/>
                  </a:lnTo>
                  <a:lnTo>
                    <a:pt x="491604" y="79336"/>
                  </a:lnTo>
                  <a:lnTo>
                    <a:pt x="490283" y="136220"/>
                  </a:lnTo>
                  <a:lnTo>
                    <a:pt x="486232" y="296202"/>
                  </a:lnTo>
                  <a:lnTo>
                    <a:pt x="484987" y="350278"/>
                  </a:lnTo>
                  <a:lnTo>
                    <a:pt x="484085" y="394728"/>
                  </a:lnTo>
                  <a:lnTo>
                    <a:pt x="287616" y="396608"/>
                  </a:lnTo>
                  <a:lnTo>
                    <a:pt x="287616" y="472897"/>
                  </a:lnTo>
                  <a:lnTo>
                    <a:pt x="267309" y="473405"/>
                  </a:lnTo>
                  <a:lnTo>
                    <a:pt x="247040" y="473125"/>
                  </a:lnTo>
                  <a:lnTo>
                    <a:pt x="226796" y="472033"/>
                  </a:lnTo>
                  <a:lnTo>
                    <a:pt x="206590" y="470115"/>
                  </a:lnTo>
                  <a:lnTo>
                    <a:pt x="223126" y="424141"/>
                  </a:lnTo>
                  <a:lnTo>
                    <a:pt x="223227" y="423519"/>
                  </a:lnTo>
                  <a:lnTo>
                    <a:pt x="223304" y="423252"/>
                  </a:lnTo>
                  <a:lnTo>
                    <a:pt x="272516" y="422960"/>
                  </a:lnTo>
                  <a:lnTo>
                    <a:pt x="277012" y="435089"/>
                  </a:lnTo>
                  <a:lnTo>
                    <a:pt x="281051" y="447548"/>
                  </a:lnTo>
                  <a:lnTo>
                    <a:pt x="284568" y="460159"/>
                  </a:lnTo>
                  <a:lnTo>
                    <a:pt x="287616" y="472897"/>
                  </a:lnTo>
                  <a:lnTo>
                    <a:pt x="287616" y="396608"/>
                  </a:lnTo>
                  <a:lnTo>
                    <a:pt x="26073" y="399110"/>
                  </a:lnTo>
                  <a:lnTo>
                    <a:pt x="25908" y="359575"/>
                  </a:lnTo>
                  <a:lnTo>
                    <a:pt x="25869" y="342163"/>
                  </a:lnTo>
                  <a:lnTo>
                    <a:pt x="26085" y="293928"/>
                  </a:lnTo>
                  <a:lnTo>
                    <a:pt x="26746" y="242138"/>
                  </a:lnTo>
                  <a:lnTo>
                    <a:pt x="27914" y="188074"/>
                  </a:lnTo>
                  <a:lnTo>
                    <a:pt x="29464" y="136220"/>
                  </a:lnTo>
                  <a:lnTo>
                    <a:pt x="31483" y="83680"/>
                  </a:lnTo>
                  <a:lnTo>
                    <a:pt x="33947" y="31140"/>
                  </a:lnTo>
                  <a:lnTo>
                    <a:pt x="237782" y="26822"/>
                  </a:lnTo>
                  <a:lnTo>
                    <a:pt x="426999" y="26327"/>
                  </a:lnTo>
                  <a:lnTo>
                    <a:pt x="492645" y="26758"/>
                  </a:lnTo>
                  <a:lnTo>
                    <a:pt x="492645" y="749"/>
                  </a:lnTo>
                  <a:lnTo>
                    <a:pt x="392760" y="0"/>
                  </a:lnTo>
                  <a:lnTo>
                    <a:pt x="232549" y="787"/>
                  </a:lnTo>
                  <a:lnTo>
                    <a:pt x="18973" y="5499"/>
                  </a:lnTo>
                  <a:lnTo>
                    <a:pt x="6515" y="19646"/>
                  </a:lnTo>
                  <a:lnTo>
                    <a:pt x="8331" y="25958"/>
                  </a:lnTo>
                  <a:lnTo>
                    <a:pt x="5753" y="79984"/>
                  </a:lnTo>
                  <a:lnTo>
                    <a:pt x="3644" y="134023"/>
                  </a:lnTo>
                  <a:lnTo>
                    <a:pt x="2006" y="188785"/>
                  </a:lnTo>
                  <a:lnTo>
                    <a:pt x="863" y="242138"/>
                  </a:lnTo>
                  <a:lnTo>
                    <a:pt x="203" y="293928"/>
                  </a:lnTo>
                  <a:lnTo>
                    <a:pt x="0" y="359575"/>
                  </a:lnTo>
                  <a:lnTo>
                    <a:pt x="177" y="394728"/>
                  </a:lnTo>
                  <a:lnTo>
                    <a:pt x="279" y="409803"/>
                  </a:lnTo>
                  <a:lnTo>
                    <a:pt x="3073" y="413461"/>
                  </a:lnTo>
                  <a:lnTo>
                    <a:pt x="6794" y="415366"/>
                  </a:lnTo>
                  <a:lnTo>
                    <a:pt x="7899" y="420700"/>
                  </a:lnTo>
                  <a:lnTo>
                    <a:pt x="11912" y="425272"/>
                  </a:lnTo>
                  <a:lnTo>
                    <a:pt x="195821" y="423748"/>
                  </a:lnTo>
                  <a:lnTo>
                    <a:pt x="179057" y="470369"/>
                  </a:lnTo>
                  <a:lnTo>
                    <a:pt x="174447" y="476224"/>
                  </a:lnTo>
                  <a:lnTo>
                    <a:pt x="173101" y="483247"/>
                  </a:lnTo>
                  <a:lnTo>
                    <a:pt x="175577" y="489483"/>
                  </a:lnTo>
                  <a:lnTo>
                    <a:pt x="182448" y="492937"/>
                  </a:lnTo>
                  <a:lnTo>
                    <a:pt x="212140" y="496697"/>
                  </a:lnTo>
                  <a:lnTo>
                    <a:pt x="241846" y="498856"/>
                  </a:lnTo>
                  <a:lnTo>
                    <a:pt x="271627" y="499364"/>
                  </a:lnTo>
                  <a:lnTo>
                    <a:pt x="301548" y="498144"/>
                  </a:lnTo>
                  <a:lnTo>
                    <a:pt x="309016" y="497624"/>
                  </a:lnTo>
                  <a:lnTo>
                    <a:pt x="313105" y="492010"/>
                  </a:lnTo>
                  <a:lnTo>
                    <a:pt x="313842" y="486130"/>
                  </a:lnTo>
                  <a:lnTo>
                    <a:pt x="315061" y="483717"/>
                  </a:lnTo>
                  <a:lnTo>
                    <a:pt x="304482" y="436016"/>
                  </a:lnTo>
                  <a:lnTo>
                    <a:pt x="299961" y="422795"/>
                  </a:lnTo>
                  <a:lnTo>
                    <a:pt x="299872" y="422529"/>
                  </a:lnTo>
                  <a:lnTo>
                    <a:pt x="501091" y="420611"/>
                  </a:lnTo>
                  <a:lnTo>
                    <a:pt x="504278" y="418782"/>
                  </a:lnTo>
                  <a:lnTo>
                    <a:pt x="506361" y="416140"/>
                  </a:lnTo>
                  <a:lnTo>
                    <a:pt x="508317" y="414083"/>
                  </a:lnTo>
                  <a:lnTo>
                    <a:pt x="509625" y="411276"/>
                  </a:lnTo>
                  <a:lnTo>
                    <a:pt x="509854" y="399110"/>
                  </a:lnTo>
                  <a:lnTo>
                    <a:pt x="510616" y="359575"/>
                  </a:lnTo>
                  <a:lnTo>
                    <a:pt x="511695" y="311505"/>
                  </a:lnTo>
                  <a:lnTo>
                    <a:pt x="512889" y="263448"/>
                  </a:lnTo>
                  <a:lnTo>
                    <a:pt x="515378" y="167335"/>
                  </a:lnTo>
                  <a:lnTo>
                    <a:pt x="516572" y="119278"/>
                  </a:lnTo>
                  <a:lnTo>
                    <a:pt x="517652" y="71221"/>
                  </a:lnTo>
                  <a:lnTo>
                    <a:pt x="518528" y="26073"/>
                  </a:lnTo>
                  <a:lnTo>
                    <a:pt x="518693" y="174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3" name="object 22"/>
            <p:cNvSpPr/>
            <p:nvPr/>
          </p:nvSpPr>
          <p:spPr>
            <a:xfrm>
              <a:off x="3998903" y="4672024"/>
              <a:ext cx="225188" cy="2375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4" name="object 23"/>
            <p:cNvSpPr/>
            <p:nvPr/>
          </p:nvSpPr>
          <p:spPr>
            <a:xfrm>
              <a:off x="4699373" y="4799230"/>
              <a:ext cx="229870" cy="456565"/>
            </a:xfrm>
            <a:custGeom>
              <a:avLst/>
              <a:gdLst/>
              <a:ahLst/>
              <a:cxnLst/>
              <a:rect l="l" t="t" r="r" b="b"/>
              <a:pathLst>
                <a:path w="229870" h="456564">
                  <a:moveTo>
                    <a:pt x="66040" y="288226"/>
                  </a:moveTo>
                  <a:lnTo>
                    <a:pt x="63055" y="279831"/>
                  </a:lnTo>
                  <a:lnTo>
                    <a:pt x="54127" y="276009"/>
                  </a:lnTo>
                  <a:lnTo>
                    <a:pt x="45186" y="279831"/>
                  </a:lnTo>
                  <a:lnTo>
                    <a:pt x="42202" y="288226"/>
                  </a:lnTo>
                  <a:lnTo>
                    <a:pt x="45186" y="296633"/>
                  </a:lnTo>
                  <a:lnTo>
                    <a:pt x="54127" y="300443"/>
                  </a:lnTo>
                  <a:lnTo>
                    <a:pt x="63055" y="296633"/>
                  </a:lnTo>
                  <a:lnTo>
                    <a:pt x="66040" y="288226"/>
                  </a:lnTo>
                  <a:close/>
                </a:path>
                <a:path w="229870" h="456564">
                  <a:moveTo>
                    <a:pt x="71589" y="244246"/>
                  </a:moveTo>
                  <a:lnTo>
                    <a:pt x="68605" y="235851"/>
                  </a:lnTo>
                  <a:lnTo>
                    <a:pt x="59677" y="232029"/>
                  </a:lnTo>
                  <a:lnTo>
                    <a:pt x="50736" y="235851"/>
                  </a:lnTo>
                  <a:lnTo>
                    <a:pt x="47752" y="244246"/>
                  </a:lnTo>
                  <a:lnTo>
                    <a:pt x="50736" y="252653"/>
                  </a:lnTo>
                  <a:lnTo>
                    <a:pt x="59677" y="256463"/>
                  </a:lnTo>
                  <a:lnTo>
                    <a:pt x="68605" y="252653"/>
                  </a:lnTo>
                  <a:lnTo>
                    <a:pt x="71589" y="244246"/>
                  </a:lnTo>
                  <a:close/>
                </a:path>
                <a:path w="229870" h="456564">
                  <a:moveTo>
                    <a:pt x="71589" y="194754"/>
                  </a:moveTo>
                  <a:lnTo>
                    <a:pt x="68605" y="186359"/>
                  </a:lnTo>
                  <a:lnTo>
                    <a:pt x="59677" y="182537"/>
                  </a:lnTo>
                  <a:lnTo>
                    <a:pt x="50736" y="186359"/>
                  </a:lnTo>
                  <a:lnTo>
                    <a:pt x="47752" y="194754"/>
                  </a:lnTo>
                  <a:lnTo>
                    <a:pt x="50736" y="203161"/>
                  </a:lnTo>
                  <a:lnTo>
                    <a:pt x="59677" y="206971"/>
                  </a:lnTo>
                  <a:lnTo>
                    <a:pt x="68605" y="203161"/>
                  </a:lnTo>
                  <a:lnTo>
                    <a:pt x="71589" y="194754"/>
                  </a:lnTo>
                  <a:close/>
                </a:path>
                <a:path w="229870" h="456564">
                  <a:moveTo>
                    <a:pt x="116001" y="241490"/>
                  </a:moveTo>
                  <a:lnTo>
                    <a:pt x="113017" y="233095"/>
                  </a:lnTo>
                  <a:lnTo>
                    <a:pt x="104089" y="229273"/>
                  </a:lnTo>
                  <a:lnTo>
                    <a:pt x="95148" y="233095"/>
                  </a:lnTo>
                  <a:lnTo>
                    <a:pt x="92163" y="241490"/>
                  </a:lnTo>
                  <a:lnTo>
                    <a:pt x="95148" y="249897"/>
                  </a:lnTo>
                  <a:lnTo>
                    <a:pt x="104089" y="253707"/>
                  </a:lnTo>
                  <a:lnTo>
                    <a:pt x="113017" y="249897"/>
                  </a:lnTo>
                  <a:lnTo>
                    <a:pt x="116001" y="241490"/>
                  </a:lnTo>
                  <a:close/>
                </a:path>
                <a:path w="229870" h="456564">
                  <a:moveTo>
                    <a:pt x="118783" y="192011"/>
                  </a:moveTo>
                  <a:lnTo>
                    <a:pt x="115798" y="183616"/>
                  </a:lnTo>
                  <a:lnTo>
                    <a:pt x="106870" y="179793"/>
                  </a:lnTo>
                  <a:lnTo>
                    <a:pt x="97929" y="183616"/>
                  </a:lnTo>
                  <a:lnTo>
                    <a:pt x="94945" y="192011"/>
                  </a:lnTo>
                  <a:lnTo>
                    <a:pt x="97929" y="200418"/>
                  </a:lnTo>
                  <a:lnTo>
                    <a:pt x="106870" y="204228"/>
                  </a:lnTo>
                  <a:lnTo>
                    <a:pt x="115798" y="200418"/>
                  </a:lnTo>
                  <a:lnTo>
                    <a:pt x="118783" y="192011"/>
                  </a:lnTo>
                  <a:close/>
                </a:path>
                <a:path w="229870" h="456564">
                  <a:moveTo>
                    <a:pt x="119507" y="300329"/>
                  </a:moveTo>
                  <a:lnTo>
                    <a:pt x="118910" y="287108"/>
                  </a:lnTo>
                  <a:lnTo>
                    <a:pt x="113792" y="281508"/>
                  </a:lnTo>
                  <a:lnTo>
                    <a:pt x="97637" y="281508"/>
                  </a:lnTo>
                  <a:lnTo>
                    <a:pt x="91465" y="287134"/>
                  </a:lnTo>
                  <a:lnTo>
                    <a:pt x="92062" y="300342"/>
                  </a:lnTo>
                  <a:lnTo>
                    <a:pt x="97180" y="305943"/>
                  </a:lnTo>
                  <a:lnTo>
                    <a:pt x="113322" y="305943"/>
                  </a:lnTo>
                  <a:lnTo>
                    <a:pt x="119507" y="300329"/>
                  </a:lnTo>
                  <a:close/>
                </a:path>
                <a:path w="229870" h="456564">
                  <a:moveTo>
                    <a:pt x="164896" y="284429"/>
                  </a:moveTo>
                  <a:lnTo>
                    <a:pt x="152666" y="272326"/>
                  </a:lnTo>
                  <a:lnTo>
                    <a:pt x="144297" y="271983"/>
                  </a:lnTo>
                  <a:lnTo>
                    <a:pt x="135267" y="281724"/>
                  </a:lnTo>
                  <a:lnTo>
                    <a:pt x="134912" y="289293"/>
                  </a:lnTo>
                  <a:lnTo>
                    <a:pt x="147142" y="301396"/>
                  </a:lnTo>
                  <a:lnTo>
                    <a:pt x="155511" y="301739"/>
                  </a:lnTo>
                  <a:lnTo>
                    <a:pt x="164541" y="291998"/>
                  </a:lnTo>
                  <a:lnTo>
                    <a:pt x="164896" y="284429"/>
                  </a:lnTo>
                  <a:close/>
                </a:path>
                <a:path w="229870" h="456564">
                  <a:moveTo>
                    <a:pt x="165976" y="246989"/>
                  </a:moveTo>
                  <a:lnTo>
                    <a:pt x="162991" y="238594"/>
                  </a:lnTo>
                  <a:lnTo>
                    <a:pt x="154063" y="234772"/>
                  </a:lnTo>
                  <a:lnTo>
                    <a:pt x="145122" y="238594"/>
                  </a:lnTo>
                  <a:lnTo>
                    <a:pt x="142138" y="246989"/>
                  </a:lnTo>
                  <a:lnTo>
                    <a:pt x="145122" y="255397"/>
                  </a:lnTo>
                  <a:lnTo>
                    <a:pt x="154063" y="259207"/>
                  </a:lnTo>
                  <a:lnTo>
                    <a:pt x="162991" y="255397"/>
                  </a:lnTo>
                  <a:lnTo>
                    <a:pt x="165976" y="246989"/>
                  </a:lnTo>
                  <a:close/>
                </a:path>
                <a:path w="229870" h="456564">
                  <a:moveTo>
                    <a:pt x="171526" y="200253"/>
                  </a:moveTo>
                  <a:lnTo>
                    <a:pt x="168541" y="191858"/>
                  </a:lnTo>
                  <a:lnTo>
                    <a:pt x="159613" y="188036"/>
                  </a:lnTo>
                  <a:lnTo>
                    <a:pt x="150672" y="191858"/>
                  </a:lnTo>
                  <a:lnTo>
                    <a:pt x="147688" y="200253"/>
                  </a:lnTo>
                  <a:lnTo>
                    <a:pt x="150672" y="208661"/>
                  </a:lnTo>
                  <a:lnTo>
                    <a:pt x="159613" y="212471"/>
                  </a:lnTo>
                  <a:lnTo>
                    <a:pt x="168541" y="208661"/>
                  </a:lnTo>
                  <a:lnTo>
                    <a:pt x="171526" y="200253"/>
                  </a:lnTo>
                  <a:close/>
                </a:path>
                <a:path w="229870" h="456564">
                  <a:moveTo>
                    <a:pt x="229628" y="23787"/>
                  </a:moveTo>
                  <a:lnTo>
                    <a:pt x="228676" y="17360"/>
                  </a:lnTo>
                  <a:lnTo>
                    <a:pt x="224764" y="12001"/>
                  </a:lnTo>
                  <a:lnTo>
                    <a:pt x="217906" y="9321"/>
                  </a:lnTo>
                  <a:lnTo>
                    <a:pt x="203187" y="8115"/>
                  </a:lnTo>
                  <a:lnTo>
                    <a:pt x="203187" y="32537"/>
                  </a:lnTo>
                  <a:lnTo>
                    <a:pt x="191846" y="325285"/>
                  </a:lnTo>
                  <a:lnTo>
                    <a:pt x="190525" y="324777"/>
                  </a:lnTo>
                  <a:lnTo>
                    <a:pt x="189064" y="324408"/>
                  </a:lnTo>
                  <a:lnTo>
                    <a:pt x="30835" y="320344"/>
                  </a:lnTo>
                  <a:lnTo>
                    <a:pt x="28752" y="271068"/>
                  </a:lnTo>
                  <a:lnTo>
                    <a:pt x="27101" y="221361"/>
                  </a:lnTo>
                  <a:lnTo>
                    <a:pt x="25882" y="172478"/>
                  </a:lnTo>
                  <a:lnTo>
                    <a:pt x="25082" y="123164"/>
                  </a:lnTo>
                  <a:lnTo>
                    <a:pt x="24739" y="24523"/>
                  </a:lnTo>
                  <a:lnTo>
                    <a:pt x="29540" y="24536"/>
                  </a:lnTo>
                  <a:lnTo>
                    <a:pt x="39141" y="24663"/>
                  </a:lnTo>
                  <a:lnTo>
                    <a:pt x="39624" y="47294"/>
                  </a:lnTo>
                  <a:lnTo>
                    <a:pt x="39268" y="69888"/>
                  </a:lnTo>
                  <a:lnTo>
                    <a:pt x="38049" y="92443"/>
                  </a:lnTo>
                  <a:lnTo>
                    <a:pt x="35953" y="114998"/>
                  </a:lnTo>
                  <a:lnTo>
                    <a:pt x="35255" y="121107"/>
                  </a:lnTo>
                  <a:lnTo>
                    <a:pt x="38633" y="124764"/>
                  </a:lnTo>
                  <a:lnTo>
                    <a:pt x="43078" y="126085"/>
                  </a:lnTo>
                  <a:lnTo>
                    <a:pt x="44653" y="130302"/>
                  </a:lnTo>
                  <a:lnTo>
                    <a:pt x="48285" y="133781"/>
                  </a:lnTo>
                  <a:lnTo>
                    <a:pt x="167297" y="141605"/>
                  </a:lnTo>
                  <a:lnTo>
                    <a:pt x="169138" y="141236"/>
                  </a:lnTo>
                  <a:lnTo>
                    <a:pt x="170713" y="140550"/>
                  </a:lnTo>
                  <a:lnTo>
                    <a:pt x="176999" y="140703"/>
                  </a:lnTo>
                  <a:lnTo>
                    <a:pt x="177241" y="140550"/>
                  </a:lnTo>
                  <a:lnTo>
                    <a:pt x="183299" y="136804"/>
                  </a:lnTo>
                  <a:lnTo>
                    <a:pt x="182765" y="116560"/>
                  </a:lnTo>
                  <a:lnTo>
                    <a:pt x="180530" y="30670"/>
                  </a:lnTo>
                  <a:lnTo>
                    <a:pt x="203187" y="32537"/>
                  </a:lnTo>
                  <a:lnTo>
                    <a:pt x="203187" y="8115"/>
                  </a:lnTo>
                  <a:lnTo>
                    <a:pt x="167322" y="5156"/>
                  </a:lnTo>
                  <a:lnTo>
                    <a:pt x="158089" y="4622"/>
                  </a:lnTo>
                  <a:lnTo>
                    <a:pt x="158089" y="116560"/>
                  </a:lnTo>
                  <a:lnTo>
                    <a:pt x="61074" y="110197"/>
                  </a:lnTo>
                  <a:lnTo>
                    <a:pt x="62903" y="88912"/>
                  </a:lnTo>
                  <a:lnTo>
                    <a:pt x="63982" y="67411"/>
                  </a:lnTo>
                  <a:lnTo>
                    <a:pt x="64274" y="46278"/>
                  </a:lnTo>
                  <a:lnTo>
                    <a:pt x="63817" y="24904"/>
                  </a:lnTo>
                  <a:lnTo>
                    <a:pt x="86842" y="25527"/>
                  </a:lnTo>
                  <a:lnTo>
                    <a:pt x="109880" y="26416"/>
                  </a:lnTo>
                  <a:lnTo>
                    <a:pt x="132892" y="27546"/>
                  </a:lnTo>
                  <a:lnTo>
                    <a:pt x="155905" y="28917"/>
                  </a:lnTo>
                  <a:lnTo>
                    <a:pt x="155905" y="32537"/>
                  </a:lnTo>
                  <a:lnTo>
                    <a:pt x="158089" y="116560"/>
                  </a:lnTo>
                  <a:lnTo>
                    <a:pt x="158089" y="4622"/>
                  </a:lnTo>
                  <a:lnTo>
                    <a:pt x="116687" y="2209"/>
                  </a:lnTo>
                  <a:lnTo>
                    <a:pt x="66001" y="495"/>
                  </a:lnTo>
                  <a:lnTo>
                    <a:pt x="15252" y="0"/>
                  </a:lnTo>
                  <a:lnTo>
                    <a:pt x="9728" y="0"/>
                  </a:lnTo>
                  <a:lnTo>
                    <a:pt x="6159" y="2997"/>
                  </a:lnTo>
                  <a:lnTo>
                    <a:pt x="4483" y="6870"/>
                  </a:lnTo>
                  <a:lnTo>
                    <a:pt x="1892" y="8826"/>
                  </a:lnTo>
                  <a:lnTo>
                    <a:pt x="88" y="11874"/>
                  </a:lnTo>
                  <a:lnTo>
                    <a:pt x="0" y="73850"/>
                  </a:lnTo>
                  <a:lnTo>
                    <a:pt x="317" y="118732"/>
                  </a:lnTo>
                  <a:lnTo>
                    <a:pt x="1130" y="170053"/>
                  </a:lnTo>
                  <a:lnTo>
                    <a:pt x="2413" y="221780"/>
                  </a:lnTo>
                  <a:lnTo>
                    <a:pt x="4127" y="272656"/>
                  </a:lnTo>
                  <a:lnTo>
                    <a:pt x="6337" y="324408"/>
                  </a:lnTo>
                  <a:lnTo>
                    <a:pt x="6946" y="327304"/>
                  </a:lnTo>
                  <a:lnTo>
                    <a:pt x="4343" y="334403"/>
                  </a:lnTo>
                  <a:lnTo>
                    <a:pt x="8039" y="344195"/>
                  </a:lnTo>
                  <a:lnTo>
                    <a:pt x="65189" y="345668"/>
                  </a:lnTo>
                  <a:lnTo>
                    <a:pt x="66535" y="383654"/>
                  </a:lnTo>
                  <a:lnTo>
                    <a:pt x="66509" y="407809"/>
                  </a:lnTo>
                  <a:lnTo>
                    <a:pt x="66649" y="413207"/>
                  </a:lnTo>
                  <a:lnTo>
                    <a:pt x="67919" y="422630"/>
                  </a:lnTo>
                  <a:lnTo>
                    <a:pt x="68021" y="425615"/>
                  </a:lnTo>
                  <a:lnTo>
                    <a:pt x="67818" y="425615"/>
                  </a:lnTo>
                  <a:lnTo>
                    <a:pt x="66065" y="424383"/>
                  </a:lnTo>
                  <a:lnTo>
                    <a:pt x="64312" y="423151"/>
                  </a:lnTo>
                  <a:lnTo>
                    <a:pt x="54902" y="424383"/>
                  </a:lnTo>
                  <a:lnTo>
                    <a:pt x="50368" y="424345"/>
                  </a:lnTo>
                  <a:lnTo>
                    <a:pt x="40779" y="424611"/>
                  </a:lnTo>
                  <a:lnTo>
                    <a:pt x="4038" y="442925"/>
                  </a:lnTo>
                  <a:lnTo>
                    <a:pt x="9169" y="450354"/>
                  </a:lnTo>
                  <a:lnTo>
                    <a:pt x="18961" y="452234"/>
                  </a:lnTo>
                  <a:lnTo>
                    <a:pt x="32321" y="450354"/>
                  </a:lnTo>
                  <a:lnTo>
                    <a:pt x="45186" y="449986"/>
                  </a:lnTo>
                  <a:lnTo>
                    <a:pt x="58013" y="450329"/>
                  </a:lnTo>
                  <a:lnTo>
                    <a:pt x="71285" y="450519"/>
                  </a:lnTo>
                  <a:lnTo>
                    <a:pt x="80556" y="450418"/>
                  </a:lnTo>
                  <a:lnTo>
                    <a:pt x="82143" y="449986"/>
                  </a:lnTo>
                  <a:lnTo>
                    <a:pt x="87884" y="448437"/>
                  </a:lnTo>
                  <a:lnTo>
                    <a:pt x="91490" y="438886"/>
                  </a:lnTo>
                  <a:lnTo>
                    <a:pt x="93459" y="429234"/>
                  </a:lnTo>
                  <a:lnTo>
                    <a:pt x="93446" y="425615"/>
                  </a:lnTo>
                  <a:lnTo>
                    <a:pt x="93433" y="418579"/>
                  </a:lnTo>
                  <a:lnTo>
                    <a:pt x="92481" y="407809"/>
                  </a:lnTo>
                  <a:lnTo>
                    <a:pt x="91706" y="397827"/>
                  </a:lnTo>
                  <a:lnTo>
                    <a:pt x="89877" y="346303"/>
                  </a:lnTo>
                  <a:lnTo>
                    <a:pt x="108343" y="346773"/>
                  </a:lnTo>
                  <a:lnTo>
                    <a:pt x="108153" y="347548"/>
                  </a:lnTo>
                  <a:lnTo>
                    <a:pt x="108038" y="351828"/>
                  </a:lnTo>
                  <a:lnTo>
                    <a:pt x="111302" y="448437"/>
                  </a:lnTo>
                  <a:lnTo>
                    <a:pt x="111379" y="449986"/>
                  </a:lnTo>
                  <a:lnTo>
                    <a:pt x="116611" y="455536"/>
                  </a:lnTo>
                  <a:lnTo>
                    <a:pt x="195046" y="456222"/>
                  </a:lnTo>
                  <a:lnTo>
                    <a:pt x="203974" y="452551"/>
                  </a:lnTo>
                  <a:lnTo>
                    <a:pt x="206959" y="444195"/>
                  </a:lnTo>
                  <a:lnTo>
                    <a:pt x="203974" y="435749"/>
                  </a:lnTo>
                  <a:lnTo>
                    <a:pt x="195046" y="431787"/>
                  </a:lnTo>
                  <a:lnTo>
                    <a:pt x="135407" y="431241"/>
                  </a:lnTo>
                  <a:lnTo>
                    <a:pt x="132727" y="351828"/>
                  </a:lnTo>
                  <a:lnTo>
                    <a:pt x="132600" y="348894"/>
                  </a:lnTo>
                  <a:lnTo>
                    <a:pt x="132511" y="348246"/>
                  </a:lnTo>
                  <a:lnTo>
                    <a:pt x="132295" y="347395"/>
                  </a:lnTo>
                  <a:lnTo>
                    <a:pt x="189674" y="348869"/>
                  </a:lnTo>
                  <a:lnTo>
                    <a:pt x="191579" y="348373"/>
                  </a:lnTo>
                  <a:lnTo>
                    <a:pt x="193205" y="347548"/>
                  </a:lnTo>
                  <a:lnTo>
                    <a:pt x="199110" y="351650"/>
                  </a:lnTo>
                  <a:lnTo>
                    <a:pt x="206527" y="351828"/>
                  </a:lnTo>
                  <a:lnTo>
                    <a:pt x="212966" y="348107"/>
                  </a:lnTo>
                  <a:lnTo>
                    <a:pt x="213182" y="347548"/>
                  </a:lnTo>
                  <a:lnTo>
                    <a:pt x="213233" y="347395"/>
                  </a:lnTo>
                  <a:lnTo>
                    <a:pt x="213664" y="346303"/>
                  </a:lnTo>
                  <a:lnTo>
                    <a:pt x="215925" y="340448"/>
                  </a:lnTo>
                  <a:lnTo>
                    <a:pt x="216509" y="325285"/>
                  </a:lnTo>
                  <a:lnTo>
                    <a:pt x="227838" y="32537"/>
                  </a:lnTo>
                  <a:lnTo>
                    <a:pt x="227799" y="30670"/>
                  </a:lnTo>
                  <a:lnTo>
                    <a:pt x="227876" y="28917"/>
                  </a:lnTo>
                  <a:lnTo>
                    <a:pt x="229247" y="24904"/>
                  </a:lnTo>
                  <a:lnTo>
                    <a:pt x="229374" y="24523"/>
                  </a:lnTo>
                  <a:lnTo>
                    <a:pt x="229628" y="237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5" name="object 24"/>
            <p:cNvSpPr/>
            <p:nvPr/>
          </p:nvSpPr>
          <p:spPr>
            <a:xfrm>
              <a:off x="4935248" y="4615411"/>
              <a:ext cx="152650" cy="1211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5BE26C3D-448D-24BE-ECB4-7CA6EDCBA6D0}"/>
              </a:ext>
            </a:extLst>
          </p:cNvPr>
          <p:cNvGrpSpPr/>
          <p:nvPr/>
        </p:nvGrpSpPr>
        <p:grpSpPr>
          <a:xfrm>
            <a:off x="5571134" y="2084151"/>
            <a:ext cx="1057910" cy="820407"/>
            <a:chOff x="5620829" y="2272992"/>
            <a:chExt cx="1057910" cy="820407"/>
          </a:xfrm>
        </p:grpSpPr>
        <p:sp>
          <p:nvSpPr>
            <p:cNvPr id="86" name="object 25"/>
            <p:cNvSpPr/>
            <p:nvPr/>
          </p:nvSpPr>
          <p:spPr>
            <a:xfrm>
              <a:off x="5982614" y="2777084"/>
              <a:ext cx="240029" cy="309245"/>
            </a:xfrm>
            <a:custGeom>
              <a:avLst/>
              <a:gdLst/>
              <a:ahLst/>
              <a:cxnLst/>
              <a:rect l="l" t="t" r="r" b="b"/>
              <a:pathLst>
                <a:path w="240029" h="309244">
                  <a:moveTo>
                    <a:pt x="4723" y="305732"/>
                  </a:moveTo>
                  <a:lnTo>
                    <a:pt x="0" y="306003"/>
                  </a:lnTo>
                  <a:lnTo>
                    <a:pt x="4622" y="308708"/>
                  </a:lnTo>
                  <a:lnTo>
                    <a:pt x="4723" y="305732"/>
                  </a:lnTo>
                  <a:close/>
                </a:path>
                <a:path w="240029" h="309244">
                  <a:moveTo>
                    <a:pt x="229945" y="147266"/>
                  </a:moveTo>
                  <a:lnTo>
                    <a:pt x="132092" y="147266"/>
                  </a:lnTo>
                  <a:lnTo>
                    <a:pt x="138759" y="184978"/>
                  </a:lnTo>
                  <a:lnTo>
                    <a:pt x="143551" y="222978"/>
                  </a:lnTo>
                  <a:lnTo>
                    <a:pt x="146462" y="261171"/>
                  </a:lnTo>
                  <a:lnTo>
                    <a:pt x="147485" y="299462"/>
                  </a:lnTo>
                  <a:lnTo>
                    <a:pt x="147573" y="304695"/>
                  </a:lnTo>
                  <a:lnTo>
                    <a:pt x="151142" y="308568"/>
                  </a:lnTo>
                  <a:lnTo>
                    <a:pt x="209410" y="308543"/>
                  </a:lnTo>
                  <a:lnTo>
                    <a:pt x="239407" y="283092"/>
                  </a:lnTo>
                  <a:lnTo>
                    <a:pt x="238380" y="251295"/>
                  </a:lnTo>
                  <a:lnTo>
                    <a:pt x="235837" y="219557"/>
                  </a:lnTo>
                  <a:lnTo>
                    <a:pt x="232787" y="187834"/>
                  </a:lnTo>
                  <a:lnTo>
                    <a:pt x="230238" y="156079"/>
                  </a:lnTo>
                  <a:lnTo>
                    <a:pt x="229945" y="147266"/>
                  </a:lnTo>
                  <a:close/>
                </a:path>
                <a:path w="240029" h="309244">
                  <a:moveTo>
                    <a:pt x="133726" y="0"/>
                  </a:moveTo>
                  <a:lnTo>
                    <a:pt x="81512" y="1155"/>
                  </a:lnTo>
                  <a:lnTo>
                    <a:pt x="29425" y="4937"/>
                  </a:lnTo>
                  <a:lnTo>
                    <a:pt x="4723" y="305732"/>
                  </a:lnTo>
                  <a:lnTo>
                    <a:pt x="18390" y="304948"/>
                  </a:lnTo>
                  <a:lnTo>
                    <a:pt x="36806" y="304317"/>
                  </a:lnTo>
                  <a:lnTo>
                    <a:pt x="55233" y="304110"/>
                  </a:lnTo>
                  <a:lnTo>
                    <a:pt x="73657" y="304110"/>
                  </a:lnTo>
                  <a:lnTo>
                    <a:pt x="73186" y="267457"/>
                  </a:lnTo>
                  <a:lnTo>
                    <a:pt x="70835" y="230657"/>
                  </a:lnTo>
                  <a:lnTo>
                    <a:pt x="66610" y="194023"/>
                  </a:lnTo>
                  <a:lnTo>
                    <a:pt x="60515" y="157654"/>
                  </a:lnTo>
                  <a:lnTo>
                    <a:pt x="78291" y="154266"/>
                  </a:lnTo>
                  <a:lnTo>
                    <a:pt x="96156" y="151403"/>
                  </a:lnTo>
                  <a:lnTo>
                    <a:pt x="114095" y="149067"/>
                  </a:lnTo>
                  <a:lnTo>
                    <a:pt x="132092" y="147266"/>
                  </a:lnTo>
                  <a:lnTo>
                    <a:pt x="229945" y="147266"/>
                  </a:lnTo>
                  <a:lnTo>
                    <a:pt x="228984" y="118350"/>
                  </a:lnTo>
                  <a:lnTo>
                    <a:pt x="229865" y="80605"/>
                  </a:lnTo>
                  <a:lnTo>
                    <a:pt x="232872" y="42967"/>
                  </a:lnTo>
                  <a:lnTo>
                    <a:pt x="237997" y="5559"/>
                  </a:lnTo>
                  <a:lnTo>
                    <a:pt x="185932" y="1468"/>
                  </a:lnTo>
                  <a:lnTo>
                    <a:pt x="133726" y="0"/>
                  </a:lnTo>
                  <a:close/>
                </a:path>
                <a:path w="240029" h="309244">
                  <a:moveTo>
                    <a:pt x="73657" y="304110"/>
                  </a:moveTo>
                  <a:lnTo>
                    <a:pt x="55233" y="304110"/>
                  </a:lnTo>
                  <a:lnTo>
                    <a:pt x="73659" y="304326"/>
                  </a:lnTo>
                  <a:lnTo>
                    <a:pt x="73657" y="30411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7" name="object 26"/>
            <p:cNvSpPr/>
            <p:nvPr/>
          </p:nvSpPr>
          <p:spPr>
            <a:xfrm>
              <a:off x="5725414" y="2703103"/>
              <a:ext cx="87646" cy="977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8" name="object 27"/>
            <p:cNvSpPr/>
            <p:nvPr/>
          </p:nvSpPr>
          <p:spPr>
            <a:xfrm>
              <a:off x="5729020" y="2871314"/>
              <a:ext cx="93941" cy="1274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89" name="object 28"/>
            <p:cNvSpPr/>
            <p:nvPr/>
          </p:nvSpPr>
          <p:spPr>
            <a:xfrm>
              <a:off x="5620829" y="2693984"/>
              <a:ext cx="1057910" cy="399415"/>
            </a:xfrm>
            <a:custGeom>
              <a:avLst/>
              <a:gdLst/>
              <a:ahLst/>
              <a:cxnLst/>
              <a:rect l="l" t="t" r="r" b="b"/>
              <a:pathLst>
                <a:path w="1057909" h="399414">
                  <a:moveTo>
                    <a:pt x="27985" y="200088"/>
                  </a:moveTo>
                  <a:lnTo>
                    <a:pt x="1955" y="200088"/>
                  </a:lnTo>
                  <a:lnTo>
                    <a:pt x="4038" y="386600"/>
                  </a:lnTo>
                  <a:lnTo>
                    <a:pt x="8206" y="396021"/>
                  </a:lnTo>
                  <a:lnTo>
                    <a:pt x="17187" y="399168"/>
                  </a:lnTo>
                  <a:lnTo>
                    <a:pt x="26104" y="396021"/>
                  </a:lnTo>
                  <a:lnTo>
                    <a:pt x="30060" y="386600"/>
                  </a:lnTo>
                  <a:lnTo>
                    <a:pt x="27985" y="200088"/>
                  </a:lnTo>
                  <a:close/>
                </a:path>
                <a:path w="1057909" h="399414">
                  <a:moveTo>
                    <a:pt x="607342" y="101338"/>
                  </a:moveTo>
                  <a:lnTo>
                    <a:pt x="483009" y="101338"/>
                  </a:lnTo>
                  <a:lnTo>
                    <a:pt x="532166" y="101585"/>
                  </a:lnTo>
                  <a:lnTo>
                    <a:pt x="581329" y="102628"/>
                  </a:lnTo>
                  <a:lnTo>
                    <a:pt x="582041" y="382409"/>
                  </a:lnTo>
                  <a:lnTo>
                    <a:pt x="586132" y="391830"/>
                  </a:lnTo>
                  <a:lnTo>
                    <a:pt x="595091" y="394977"/>
                  </a:lnTo>
                  <a:lnTo>
                    <a:pt x="604039" y="391830"/>
                  </a:lnTo>
                  <a:lnTo>
                    <a:pt x="608076" y="382409"/>
                  </a:lnTo>
                  <a:lnTo>
                    <a:pt x="607682" y="229946"/>
                  </a:lnTo>
                  <a:lnTo>
                    <a:pt x="638312" y="229946"/>
                  </a:lnTo>
                  <a:lnTo>
                    <a:pt x="650063" y="229792"/>
                  </a:lnTo>
                  <a:lnTo>
                    <a:pt x="671242" y="229112"/>
                  </a:lnTo>
                  <a:lnTo>
                    <a:pt x="692416" y="228028"/>
                  </a:lnTo>
                  <a:lnTo>
                    <a:pt x="718451" y="228028"/>
                  </a:lnTo>
                  <a:lnTo>
                    <a:pt x="718091" y="204035"/>
                  </a:lnTo>
                  <a:lnTo>
                    <a:pt x="628734" y="204035"/>
                  </a:lnTo>
                  <a:lnTo>
                    <a:pt x="607618" y="203911"/>
                  </a:lnTo>
                  <a:lnTo>
                    <a:pt x="607342" y="101338"/>
                  </a:lnTo>
                  <a:close/>
                </a:path>
                <a:path w="1057909" h="399414">
                  <a:moveTo>
                    <a:pt x="718451" y="228028"/>
                  </a:moveTo>
                  <a:lnTo>
                    <a:pt x="692416" y="228028"/>
                  </a:lnTo>
                  <a:lnTo>
                    <a:pt x="694651" y="378218"/>
                  </a:lnTo>
                  <a:lnTo>
                    <a:pt x="698839" y="387573"/>
                  </a:lnTo>
                  <a:lnTo>
                    <a:pt x="707884" y="390786"/>
                  </a:lnTo>
                  <a:lnTo>
                    <a:pt x="716774" y="387655"/>
                  </a:lnTo>
                  <a:lnTo>
                    <a:pt x="720699" y="378218"/>
                  </a:lnTo>
                  <a:lnTo>
                    <a:pt x="718451" y="228028"/>
                  </a:lnTo>
                  <a:close/>
                </a:path>
                <a:path w="1057909" h="399414">
                  <a:moveTo>
                    <a:pt x="382012" y="262763"/>
                  </a:moveTo>
                  <a:lnTo>
                    <a:pt x="355981" y="262763"/>
                  </a:lnTo>
                  <a:lnTo>
                    <a:pt x="354025" y="378218"/>
                  </a:lnTo>
                  <a:lnTo>
                    <a:pt x="357906" y="387573"/>
                  </a:lnTo>
                  <a:lnTo>
                    <a:pt x="366833" y="390786"/>
                  </a:lnTo>
                  <a:lnTo>
                    <a:pt x="375809" y="387655"/>
                  </a:lnTo>
                  <a:lnTo>
                    <a:pt x="380060" y="378218"/>
                  </a:lnTo>
                  <a:lnTo>
                    <a:pt x="382012" y="262763"/>
                  </a:lnTo>
                  <a:close/>
                </a:path>
                <a:path w="1057909" h="399414">
                  <a:moveTo>
                    <a:pt x="215823" y="321602"/>
                  </a:moveTo>
                  <a:lnTo>
                    <a:pt x="189852" y="321602"/>
                  </a:lnTo>
                  <a:lnTo>
                    <a:pt x="191368" y="349902"/>
                  </a:lnTo>
                  <a:lnTo>
                    <a:pt x="192154" y="364048"/>
                  </a:lnTo>
                  <a:lnTo>
                    <a:pt x="193001" y="378218"/>
                  </a:lnTo>
                  <a:lnTo>
                    <a:pt x="197641" y="387573"/>
                  </a:lnTo>
                  <a:lnTo>
                    <a:pt x="206782" y="390718"/>
                  </a:lnTo>
                  <a:lnTo>
                    <a:pt x="215425" y="387641"/>
                  </a:lnTo>
                  <a:lnTo>
                    <a:pt x="219014" y="378218"/>
                  </a:lnTo>
                  <a:lnTo>
                    <a:pt x="217182" y="346746"/>
                  </a:lnTo>
                  <a:lnTo>
                    <a:pt x="215823" y="321602"/>
                  </a:lnTo>
                  <a:close/>
                </a:path>
                <a:path w="1057909" h="399414">
                  <a:moveTo>
                    <a:pt x="120333" y="33909"/>
                  </a:moveTo>
                  <a:lnTo>
                    <a:pt x="96037" y="33909"/>
                  </a:lnTo>
                  <a:lnTo>
                    <a:pt x="95516" y="35331"/>
                  </a:lnTo>
                  <a:lnTo>
                    <a:pt x="95298" y="36423"/>
                  </a:lnTo>
                  <a:lnTo>
                    <a:pt x="95317" y="41689"/>
                  </a:lnTo>
                  <a:lnTo>
                    <a:pt x="103581" y="376085"/>
                  </a:lnTo>
                  <a:lnTo>
                    <a:pt x="107885" y="385502"/>
                  </a:lnTo>
                  <a:lnTo>
                    <a:pt x="116914" y="388653"/>
                  </a:lnTo>
                  <a:lnTo>
                    <a:pt x="125789" y="385520"/>
                  </a:lnTo>
                  <a:lnTo>
                    <a:pt x="129628" y="376085"/>
                  </a:lnTo>
                  <a:lnTo>
                    <a:pt x="128371" y="325831"/>
                  </a:lnTo>
                  <a:lnTo>
                    <a:pt x="188849" y="321779"/>
                  </a:lnTo>
                  <a:lnTo>
                    <a:pt x="189852" y="321602"/>
                  </a:lnTo>
                  <a:lnTo>
                    <a:pt x="215823" y="321602"/>
                  </a:lnTo>
                  <a:lnTo>
                    <a:pt x="214730" y="299834"/>
                  </a:lnTo>
                  <a:lnTo>
                    <a:pt x="127749" y="299834"/>
                  </a:lnTo>
                  <a:lnTo>
                    <a:pt x="125222" y="198310"/>
                  </a:lnTo>
                  <a:lnTo>
                    <a:pt x="184061" y="194284"/>
                  </a:lnTo>
                  <a:lnTo>
                    <a:pt x="210124" y="194284"/>
                  </a:lnTo>
                  <a:lnTo>
                    <a:pt x="209918" y="188709"/>
                  </a:lnTo>
                  <a:lnTo>
                    <a:pt x="244955" y="186574"/>
                  </a:lnTo>
                  <a:lnTo>
                    <a:pt x="280004" y="185264"/>
                  </a:lnTo>
                  <a:lnTo>
                    <a:pt x="315076" y="184787"/>
                  </a:lnTo>
                  <a:lnTo>
                    <a:pt x="354443" y="184787"/>
                  </a:lnTo>
                  <a:lnTo>
                    <a:pt x="355434" y="184467"/>
                  </a:lnTo>
                  <a:lnTo>
                    <a:pt x="357327" y="183222"/>
                  </a:lnTo>
                  <a:lnTo>
                    <a:pt x="383356" y="183222"/>
                  </a:lnTo>
                  <a:lnTo>
                    <a:pt x="383541" y="172326"/>
                  </a:lnTo>
                  <a:lnTo>
                    <a:pt x="124587" y="172326"/>
                  </a:lnTo>
                  <a:lnTo>
                    <a:pt x="123151" y="114693"/>
                  </a:lnTo>
                  <a:lnTo>
                    <a:pt x="181546" y="111480"/>
                  </a:lnTo>
                  <a:lnTo>
                    <a:pt x="207691" y="111480"/>
                  </a:lnTo>
                  <a:lnTo>
                    <a:pt x="207126" y="88696"/>
                  </a:lnTo>
                  <a:lnTo>
                    <a:pt x="122516" y="88696"/>
                  </a:lnTo>
                  <a:lnTo>
                    <a:pt x="121221" y="36423"/>
                  </a:lnTo>
                  <a:lnTo>
                    <a:pt x="120624" y="34455"/>
                  </a:lnTo>
                  <a:lnTo>
                    <a:pt x="120333" y="33909"/>
                  </a:lnTo>
                  <a:close/>
                </a:path>
                <a:path w="1057909" h="399414">
                  <a:moveTo>
                    <a:pt x="929240" y="39331"/>
                  </a:moveTo>
                  <a:lnTo>
                    <a:pt x="903236" y="39331"/>
                  </a:lnTo>
                  <a:lnTo>
                    <a:pt x="903968" y="85521"/>
                  </a:lnTo>
                  <a:lnTo>
                    <a:pt x="905110" y="134414"/>
                  </a:lnTo>
                  <a:lnTo>
                    <a:pt x="906597" y="181935"/>
                  </a:lnTo>
                  <a:lnTo>
                    <a:pt x="908484" y="230069"/>
                  </a:lnTo>
                  <a:lnTo>
                    <a:pt x="910684" y="276933"/>
                  </a:lnTo>
                  <a:lnTo>
                    <a:pt x="913377" y="325831"/>
                  </a:lnTo>
                  <a:lnTo>
                    <a:pt x="916266" y="371868"/>
                  </a:lnTo>
                  <a:lnTo>
                    <a:pt x="930128" y="384394"/>
                  </a:lnTo>
                  <a:lnTo>
                    <a:pt x="938873" y="381280"/>
                  </a:lnTo>
                  <a:lnTo>
                    <a:pt x="942314" y="371868"/>
                  </a:lnTo>
                  <a:lnTo>
                    <a:pt x="940704" y="346746"/>
                  </a:lnTo>
                  <a:lnTo>
                    <a:pt x="939090" y="319370"/>
                  </a:lnTo>
                  <a:lnTo>
                    <a:pt x="937789" y="295770"/>
                  </a:lnTo>
                  <a:lnTo>
                    <a:pt x="936523" y="271335"/>
                  </a:lnTo>
                  <a:lnTo>
                    <a:pt x="946669" y="271335"/>
                  </a:lnTo>
                  <a:lnTo>
                    <a:pt x="1022807" y="265099"/>
                  </a:lnTo>
                  <a:lnTo>
                    <a:pt x="1024661" y="264515"/>
                  </a:lnTo>
                  <a:lnTo>
                    <a:pt x="1026248" y="263639"/>
                  </a:lnTo>
                  <a:lnTo>
                    <a:pt x="1052275" y="263639"/>
                  </a:lnTo>
                  <a:lnTo>
                    <a:pt x="1051424" y="247459"/>
                  </a:lnTo>
                  <a:lnTo>
                    <a:pt x="935431" y="247459"/>
                  </a:lnTo>
                  <a:lnTo>
                    <a:pt x="933941" y="215764"/>
                  </a:lnTo>
                  <a:lnTo>
                    <a:pt x="933500" y="205193"/>
                  </a:lnTo>
                  <a:lnTo>
                    <a:pt x="1020254" y="202869"/>
                  </a:lnTo>
                  <a:lnTo>
                    <a:pt x="1021676" y="202526"/>
                  </a:lnTo>
                  <a:lnTo>
                    <a:pt x="1023010" y="202044"/>
                  </a:lnTo>
                  <a:lnTo>
                    <a:pt x="1049037" y="202044"/>
                  </a:lnTo>
                  <a:lnTo>
                    <a:pt x="1047835" y="179184"/>
                  </a:lnTo>
                  <a:lnTo>
                    <a:pt x="932637" y="179184"/>
                  </a:lnTo>
                  <a:lnTo>
                    <a:pt x="931944" y="158753"/>
                  </a:lnTo>
                  <a:lnTo>
                    <a:pt x="931359" y="139890"/>
                  </a:lnTo>
                  <a:lnTo>
                    <a:pt x="930919" y="124361"/>
                  </a:lnTo>
                  <a:lnTo>
                    <a:pt x="930465" y="106083"/>
                  </a:lnTo>
                  <a:lnTo>
                    <a:pt x="952244" y="104337"/>
                  </a:lnTo>
                  <a:lnTo>
                    <a:pt x="974036" y="102831"/>
                  </a:lnTo>
                  <a:lnTo>
                    <a:pt x="995841" y="101564"/>
                  </a:lnTo>
                  <a:lnTo>
                    <a:pt x="1017663" y="100533"/>
                  </a:lnTo>
                  <a:lnTo>
                    <a:pt x="1043700" y="100533"/>
                  </a:lnTo>
                  <a:lnTo>
                    <a:pt x="1042982" y="86879"/>
                  </a:lnTo>
                  <a:lnTo>
                    <a:pt x="1042846" y="85445"/>
                  </a:lnTo>
                  <a:lnTo>
                    <a:pt x="1039787" y="81851"/>
                  </a:lnTo>
                  <a:lnTo>
                    <a:pt x="1036014" y="80086"/>
                  </a:lnTo>
                  <a:lnTo>
                    <a:pt x="930008" y="80086"/>
                  </a:lnTo>
                  <a:lnTo>
                    <a:pt x="929350" y="46532"/>
                  </a:lnTo>
                  <a:lnTo>
                    <a:pt x="929240" y="39331"/>
                  </a:lnTo>
                  <a:close/>
                </a:path>
                <a:path w="1057909" h="399414">
                  <a:moveTo>
                    <a:pt x="1052275" y="263639"/>
                  </a:moveTo>
                  <a:lnTo>
                    <a:pt x="1026248" y="263639"/>
                  </a:lnTo>
                  <a:lnTo>
                    <a:pt x="1031709" y="367690"/>
                  </a:lnTo>
                  <a:lnTo>
                    <a:pt x="1036272" y="377077"/>
                  </a:lnTo>
                  <a:lnTo>
                    <a:pt x="1045389" y="380225"/>
                  </a:lnTo>
                  <a:lnTo>
                    <a:pt x="1054175" y="377105"/>
                  </a:lnTo>
                  <a:lnTo>
                    <a:pt x="1057744" y="367690"/>
                  </a:lnTo>
                  <a:lnTo>
                    <a:pt x="1055535" y="325577"/>
                  </a:lnTo>
                  <a:lnTo>
                    <a:pt x="1054493" y="325158"/>
                  </a:lnTo>
                  <a:lnTo>
                    <a:pt x="1054125" y="324891"/>
                  </a:lnTo>
                  <a:lnTo>
                    <a:pt x="1054862" y="324891"/>
                  </a:lnTo>
                  <a:lnTo>
                    <a:pt x="1054862" y="288950"/>
                  </a:lnTo>
                  <a:lnTo>
                    <a:pt x="1053604" y="288925"/>
                  </a:lnTo>
                  <a:lnTo>
                    <a:pt x="1052275" y="263639"/>
                  </a:lnTo>
                  <a:close/>
                </a:path>
                <a:path w="1057909" h="399414">
                  <a:moveTo>
                    <a:pt x="210124" y="194284"/>
                  </a:moveTo>
                  <a:lnTo>
                    <a:pt x="184061" y="194284"/>
                  </a:lnTo>
                  <a:lnTo>
                    <a:pt x="185020" y="219664"/>
                  </a:lnTo>
                  <a:lnTo>
                    <a:pt x="186177" y="247459"/>
                  </a:lnTo>
                  <a:lnTo>
                    <a:pt x="187279" y="271932"/>
                  </a:lnTo>
                  <a:lnTo>
                    <a:pt x="188429" y="295770"/>
                  </a:lnTo>
                  <a:lnTo>
                    <a:pt x="127749" y="299834"/>
                  </a:lnTo>
                  <a:lnTo>
                    <a:pt x="214730" y="299834"/>
                  </a:lnTo>
                  <a:lnTo>
                    <a:pt x="214190" y="288925"/>
                  </a:lnTo>
                  <a:lnTo>
                    <a:pt x="212877" y="260527"/>
                  </a:lnTo>
                  <a:lnTo>
                    <a:pt x="382049" y="260527"/>
                  </a:lnTo>
                  <a:lnTo>
                    <a:pt x="382359" y="242227"/>
                  </a:lnTo>
                  <a:lnTo>
                    <a:pt x="356336" y="242227"/>
                  </a:lnTo>
                  <a:lnTo>
                    <a:pt x="354291" y="240398"/>
                  </a:lnTo>
                  <a:lnTo>
                    <a:pt x="351599" y="239166"/>
                  </a:lnTo>
                  <a:lnTo>
                    <a:pt x="211797" y="234454"/>
                  </a:lnTo>
                  <a:lnTo>
                    <a:pt x="210805" y="211588"/>
                  </a:lnTo>
                  <a:lnTo>
                    <a:pt x="210124" y="194284"/>
                  </a:lnTo>
                  <a:close/>
                </a:path>
                <a:path w="1057909" h="399414">
                  <a:moveTo>
                    <a:pt x="946669" y="271335"/>
                  </a:moveTo>
                  <a:lnTo>
                    <a:pt x="936523" y="271335"/>
                  </a:lnTo>
                  <a:lnTo>
                    <a:pt x="937894" y="271716"/>
                  </a:lnTo>
                  <a:lnTo>
                    <a:pt x="939380" y="271932"/>
                  </a:lnTo>
                  <a:lnTo>
                    <a:pt x="946669" y="271335"/>
                  </a:lnTo>
                  <a:close/>
                </a:path>
                <a:path w="1057909" h="399414">
                  <a:moveTo>
                    <a:pt x="382049" y="260527"/>
                  </a:moveTo>
                  <a:lnTo>
                    <a:pt x="212877" y="260527"/>
                  </a:lnTo>
                  <a:lnTo>
                    <a:pt x="351383" y="265188"/>
                  </a:lnTo>
                  <a:lnTo>
                    <a:pt x="353987" y="264274"/>
                  </a:lnTo>
                  <a:lnTo>
                    <a:pt x="355981" y="262763"/>
                  </a:lnTo>
                  <a:lnTo>
                    <a:pt x="382012" y="262763"/>
                  </a:lnTo>
                  <a:lnTo>
                    <a:pt x="382049" y="260527"/>
                  </a:lnTo>
                  <a:close/>
                </a:path>
                <a:path w="1057909" h="399414">
                  <a:moveTo>
                    <a:pt x="1022286" y="239102"/>
                  </a:moveTo>
                  <a:lnTo>
                    <a:pt x="938911" y="245935"/>
                  </a:lnTo>
                  <a:lnTo>
                    <a:pt x="937031" y="246545"/>
                  </a:lnTo>
                  <a:lnTo>
                    <a:pt x="935431" y="247459"/>
                  </a:lnTo>
                  <a:lnTo>
                    <a:pt x="1051424" y="247459"/>
                  </a:lnTo>
                  <a:lnTo>
                    <a:pt x="1051012" y="239623"/>
                  </a:lnTo>
                  <a:lnTo>
                    <a:pt x="1024978" y="239623"/>
                  </a:lnTo>
                  <a:lnTo>
                    <a:pt x="1023683" y="239293"/>
                  </a:lnTo>
                  <a:lnTo>
                    <a:pt x="1022286" y="239102"/>
                  </a:lnTo>
                  <a:close/>
                </a:path>
                <a:path w="1057909" h="399414">
                  <a:moveTo>
                    <a:pt x="383356" y="183222"/>
                  </a:moveTo>
                  <a:lnTo>
                    <a:pt x="357327" y="183222"/>
                  </a:lnTo>
                  <a:lnTo>
                    <a:pt x="356336" y="242227"/>
                  </a:lnTo>
                  <a:lnTo>
                    <a:pt x="382359" y="242227"/>
                  </a:lnTo>
                  <a:lnTo>
                    <a:pt x="383356" y="183222"/>
                  </a:lnTo>
                  <a:close/>
                </a:path>
                <a:path w="1057909" h="399414">
                  <a:moveTo>
                    <a:pt x="1049037" y="202044"/>
                  </a:moveTo>
                  <a:lnTo>
                    <a:pt x="1023010" y="202044"/>
                  </a:lnTo>
                  <a:lnTo>
                    <a:pt x="1024978" y="239623"/>
                  </a:lnTo>
                  <a:lnTo>
                    <a:pt x="1051012" y="239623"/>
                  </a:lnTo>
                  <a:lnTo>
                    <a:pt x="1049037" y="202044"/>
                  </a:lnTo>
                  <a:close/>
                </a:path>
                <a:path w="1057909" h="399414">
                  <a:moveTo>
                    <a:pt x="211886" y="234454"/>
                  </a:moveTo>
                  <a:lnTo>
                    <a:pt x="212263" y="234467"/>
                  </a:lnTo>
                  <a:lnTo>
                    <a:pt x="211886" y="234454"/>
                  </a:lnTo>
                  <a:close/>
                </a:path>
                <a:path w="1057909" h="399414">
                  <a:moveTo>
                    <a:pt x="638312" y="229946"/>
                  </a:moveTo>
                  <a:lnTo>
                    <a:pt x="607682" y="229946"/>
                  </a:lnTo>
                  <a:lnTo>
                    <a:pt x="628878" y="230069"/>
                  </a:lnTo>
                  <a:lnTo>
                    <a:pt x="638312" y="229946"/>
                  </a:lnTo>
                  <a:close/>
                </a:path>
                <a:path w="1057909" h="399414">
                  <a:moveTo>
                    <a:pt x="915771" y="13131"/>
                  </a:moveTo>
                  <a:lnTo>
                    <a:pt x="858272" y="14073"/>
                  </a:lnTo>
                  <a:lnTo>
                    <a:pt x="806915" y="15698"/>
                  </a:lnTo>
                  <a:lnTo>
                    <a:pt x="755588" y="18069"/>
                  </a:lnTo>
                  <a:lnTo>
                    <a:pt x="699795" y="21488"/>
                  </a:lnTo>
                  <a:lnTo>
                    <a:pt x="694486" y="26555"/>
                  </a:lnTo>
                  <a:lnTo>
                    <a:pt x="691527" y="28613"/>
                  </a:lnTo>
                  <a:lnTo>
                    <a:pt x="689573" y="31798"/>
                  </a:lnTo>
                  <a:lnTo>
                    <a:pt x="689568" y="38568"/>
                  </a:lnTo>
                  <a:lnTo>
                    <a:pt x="692010" y="202018"/>
                  </a:lnTo>
                  <a:lnTo>
                    <a:pt x="670923" y="203087"/>
                  </a:lnTo>
                  <a:lnTo>
                    <a:pt x="649833" y="203760"/>
                  </a:lnTo>
                  <a:lnTo>
                    <a:pt x="628734" y="204035"/>
                  </a:lnTo>
                  <a:lnTo>
                    <a:pt x="718091" y="204035"/>
                  </a:lnTo>
                  <a:lnTo>
                    <a:pt x="715733" y="46532"/>
                  </a:lnTo>
                  <a:lnTo>
                    <a:pt x="762567" y="43802"/>
                  </a:lnTo>
                  <a:lnTo>
                    <a:pt x="809432" y="41689"/>
                  </a:lnTo>
                  <a:lnTo>
                    <a:pt x="856324" y="40198"/>
                  </a:lnTo>
                  <a:lnTo>
                    <a:pt x="903236" y="39331"/>
                  </a:lnTo>
                  <a:lnTo>
                    <a:pt x="929240" y="39331"/>
                  </a:lnTo>
                  <a:lnTo>
                    <a:pt x="929081" y="26441"/>
                  </a:lnTo>
                  <a:lnTo>
                    <a:pt x="925626" y="22606"/>
                  </a:lnTo>
                  <a:lnTo>
                    <a:pt x="921270" y="20929"/>
                  </a:lnTo>
                  <a:lnTo>
                    <a:pt x="919619" y="16548"/>
                  </a:lnTo>
                  <a:lnTo>
                    <a:pt x="915771" y="13131"/>
                  </a:lnTo>
                  <a:close/>
                </a:path>
                <a:path w="1057909" h="399414">
                  <a:moveTo>
                    <a:pt x="304" y="174256"/>
                  </a:moveTo>
                  <a:lnTo>
                    <a:pt x="304" y="200291"/>
                  </a:lnTo>
                  <a:lnTo>
                    <a:pt x="1955" y="200088"/>
                  </a:lnTo>
                  <a:lnTo>
                    <a:pt x="27985" y="200088"/>
                  </a:lnTo>
                  <a:lnTo>
                    <a:pt x="27699" y="174358"/>
                  </a:lnTo>
                  <a:lnTo>
                    <a:pt x="1663" y="174358"/>
                  </a:lnTo>
                  <a:lnTo>
                    <a:pt x="304" y="174256"/>
                  </a:lnTo>
                  <a:close/>
                </a:path>
                <a:path w="1057909" h="399414">
                  <a:moveTo>
                    <a:pt x="354443" y="184787"/>
                  </a:moveTo>
                  <a:lnTo>
                    <a:pt x="315076" y="184787"/>
                  </a:lnTo>
                  <a:lnTo>
                    <a:pt x="350177" y="185153"/>
                  </a:lnTo>
                  <a:lnTo>
                    <a:pt x="353072" y="185229"/>
                  </a:lnTo>
                  <a:lnTo>
                    <a:pt x="354443" y="184787"/>
                  </a:lnTo>
                  <a:close/>
                </a:path>
                <a:path w="1057909" h="399414">
                  <a:moveTo>
                    <a:pt x="1018616" y="176885"/>
                  </a:moveTo>
                  <a:lnTo>
                    <a:pt x="932637" y="179184"/>
                  </a:lnTo>
                  <a:lnTo>
                    <a:pt x="1047835" y="179184"/>
                  </a:lnTo>
                  <a:lnTo>
                    <a:pt x="1047727" y="177126"/>
                  </a:lnTo>
                  <a:lnTo>
                    <a:pt x="1021689" y="177126"/>
                  </a:lnTo>
                  <a:lnTo>
                    <a:pt x="1018616" y="176885"/>
                  </a:lnTo>
                  <a:close/>
                </a:path>
                <a:path w="1057909" h="399414">
                  <a:moveTo>
                    <a:pt x="1043700" y="100533"/>
                  </a:moveTo>
                  <a:lnTo>
                    <a:pt x="1017663" y="100533"/>
                  </a:lnTo>
                  <a:lnTo>
                    <a:pt x="1021689" y="177126"/>
                  </a:lnTo>
                  <a:lnTo>
                    <a:pt x="1047727" y="177126"/>
                  </a:lnTo>
                  <a:lnTo>
                    <a:pt x="1043700" y="100533"/>
                  </a:lnTo>
                  <a:close/>
                </a:path>
                <a:path w="1057909" h="399414">
                  <a:moveTo>
                    <a:pt x="109268" y="8293"/>
                  </a:moveTo>
                  <a:lnTo>
                    <a:pt x="69858" y="9803"/>
                  </a:lnTo>
                  <a:lnTo>
                    <a:pt x="11391" y="16611"/>
                  </a:lnTo>
                  <a:lnTo>
                    <a:pt x="8077" y="18643"/>
                  </a:lnTo>
                  <a:lnTo>
                    <a:pt x="3556" y="20231"/>
                  </a:lnTo>
                  <a:lnTo>
                    <a:pt x="0" y="24142"/>
                  </a:lnTo>
                  <a:lnTo>
                    <a:pt x="1663" y="174358"/>
                  </a:lnTo>
                  <a:lnTo>
                    <a:pt x="27699" y="174358"/>
                  </a:lnTo>
                  <a:lnTo>
                    <a:pt x="26212" y="40716"/>
                  </a:lnTo>
                  <a:lnTo>
                    <a:pt x="43629" y="38568"/>
                  </a:lnTo>
                  <a:lnTo>
                    <a:pt x="61072" y="36707"/>
                  </a:lnTo>
                  <a:lnTo>
                    <a:pt x="78542" y="35149"/>
                  </a:lnTo>
                  <a:lnTo>
                    <a:pt x="96037" y="33909"/>
                  </a:lnTo>
                  <a:lnTo>
                    <a:pt x="120333" y="33909"/>
                  </a:lnTo>
                  <a:lnTo>
                    <a:pt x="119722" y="32766"/>
                  </a:lnTo>
                  <a:lnTo>
                    <a:pt x="121297" y="32702"/>
                  </a:lnTo>
                  <a:lnTo>
                    <a:pt x="122859" y="32600"/>
                  </a:lnTo>
                  <a:lnTo>
                    <a:pt x="124434" y="32550"/>
                  </a:lnTo>
                  <a:lnTo>
                    <a:pt x="154329" y="32529"/>
                  </a:lnTo>
                  <a:lnTo>
                    <a:pt x="166523" y="31798"/>
                  </a:lnTo>
                  <a:lnTo>
                    <a:pt x="180060" y="28956"/>
                  </a:lnTo>
                  <a:lnTo>
                    <a:pt x="206071" y="28956"/>
                  </a:lnTo>
                  <a:lnTo>
                    <a:pt x="205816" y="11049"/>
                  </a:lnTo>
                  <a:lnTo>
                    <a:pt x="202371" y="9105"/>
                  </a:lnTo>
                  <a:lnTo>
                    <a:pt x="132803" y="9105"/>
                  </a:lnTo>
                  <a:lnTo>
                    <a:pt x="109268" y="8293"/>
                  </a:lnTo>
                  <a:close/>
                </a:path>
                <a:path w="1057909" h="399414">
                  <a:moveTo>
                    <a:pt x="207691" y="111480"/>
                  </a:moveTo>
                  <a:lnTo>
                    <a:pt x="181546" y="111480"/>
                  </a:lnTo>
                  <a:lnTo>
                    <a:pt x="181964" y="127032"/>
                  </a:lnTo>
                  <a:lnTo>
                    <a:pt x="182442" y="142638"/>
                  </a:lnTo>
                  <a:lnTo>
                    <a:pt x="183273" y="168300"/>
                  </a:lnTo>
                  <a:lnTo>
                    <a:pt x="124587" y="172326"/>
                  </a:lnTo>
                  <a:lnTo>
                    <a:pt x="383541" y="172326"/>
                  </a:lnTo>
                  <a:lnTo>
                    <a:pt x="383703" y="162725"/>
                  </a:lnTo>
                  <a:lnTo>
                    <a:pt x="209143" y="162725"/>
                  </a:lnTo>
                  <a:lnTo>
                    <a:pt x="208018" y="124361"/>
                  </a:lnTo>
                  <a:lnTo>
                    <a:pt x="207691" y="111480"/>
                  </a:lnTo>
                  <a:close/>
                </a:path>
                <a:path w="1057909" h="399414">
                  <a:moveTo>
                    <a:pt x="314878" y="158753"/>
                  </a:moveTo>
                  <a:lnTo>
                    <a:pt x="279612" y="159235"/>
                  </a:lnTo>
                  <a:lnTo>
                    <a:pt x="244371" y="160561"/>
                  </a:lnTo>
                  <a:lnTo>
                    <a:pt x="209143" y="162725"/>
                  </a:lnTo>
                  <a:lnTo>
                    <a:pt x="383703" y="162725"/>
                  </a:lnTo>
                  <a:lnTo>
                    <a:pt x="383722" y="161607"/>
                  </a:lnTo>
                  <a:lnTo>
                    <a:pt x="357695" y="161607"/>
                  </a:lnTo>
                  <a:lnTo>
                    <a:pt x="355752" y="160134"/>
                  </a:lnTo>
                  <a:lnTo>
                    <a:pt x="353237" y="159194"/>
                  </a:lnTo>
                  <a:lnTo>
                    <a:pt x="350177" y="159118"/>
                  </a:lnTo>
                  <a:lnTo>
                    <a:pt x="314878" y="158753"/>
                  </a:lnTo>
                  <a:close/>
                </a:path>
                <a:path w="1057909" h="399414">
                  <a:moveTo>
                    <a:pt x="486408" y="75215"/>
                  </a:moveTo>
                  <a:lnTo>
                    <a:pt x="431916" y="75834"/>
                  </a:lnTo>
                  <a:lnTo>
                    <a:pt x="372287" y="77647"/>
                  </a:lnTo>
                  <a:lnTo>
                    <a:pt x="368719" y="80264"/>
                  </a:lnTo>
                  <a:lnTo>
                    <a:pt x="366737" y="83756"/>
                  </a:lnTo>
                  <a:lnTo>
                    <a:pt x="362381" y="85445"/>
                  </a:lnTo>
                  <a:lnTo>
                    <a:pt x="358914" y="89281"/>
                  </a:lnTo>
                  <a:lnTo>
                    <a:pt x="357695" y="161607"/>
                  </a:lnTo>
                  <a:lnTo>
                    <a:pt x="383722" y="161607"/>
                  </a:lnTo>
                  <a:lnTo>
                    <a:pt x="384708" y="103276"/>
                  </a:lnTo>
                  <a:lnTo>
                    <a:pt x="433857" y="101898"/>
                  </a:lnTo>
                  <a:lnTo>
                    <a:pt x="483009" y="101338"/>
                  </a:lnTo>
                  <a:lnTo>
                    <a:pt x="607342" y="101338"/>
                  </a:lnTo>
                  <a:lnTo>
                    <a:pt x="607288" y="94780"/>
                  </a:lnTo>
                  <a:lnTo>
                    <a:pt x="609650" y="87287"/>
                  </a:lnTo>
                  <a:lnTo>
                    <a:pt x="605701" y="77304"/>
                  </a:lnTo>
                  <a:lnTo>
                    <a:pt x="540907" y="75587"/>
                  </a:lnTo>
                  <a:lnTo>
                    <a:pt x="486408" y="75215"/>
                  </a:lnTo>
                  <a:close/>
                </a:path>
                <a:path w="1057909" h="399414">
                  <a:moveTo>
                    <a:pt x="206071" y="28956"/>
                  </a:moveTo>
                  <a:lnTo>
                    <a:pt x="180060" y="28956"/>
                  </a:lnTo>
                  <a:lnTo>
                    <a:pt x="180317" y="46532"/>
                  </a:lnTo>
                  <a:lnTo>
                    <a:pt x="180500" y="57207"/>
                  </a:lnTo>
                  <a:lnTo>
                    <a:pt x="181063" y="85458"/>
                  </a:lnTo>
                  <a:lnTo>
                    <a:pt x="122516" y="88696"/>
                  </a:lnTo>
                  <a:lnTo>
                    <a:pt x="207126" y="88696"/>
                  </a:lnTo>
                  <a:lnTo>
                    <a:pt x="206452" y="55627"/>
                  </a:lnTo>
                  <a:lnTo>
                    <a:pt x="206071" y="28956"/>
                  </a:lnTo>
                  <a:close/>
                </a:path>
                <a:path w="1057909" h="399414">
                  <a:moveTo>
                    <a:pt x="1030274" y="73914"/>
                  </a:moveTo>
                  <a:lnTo>
                    <a:pt x="1001149" y="75190"/>
                  </a:lnTo>
                  <a:lnTo>
                    <a:pt x="977417" y="76541"/>
                  </a:lnTo>
                  <a:lnTo>
                    <a:pt x="953704" y="78175"/>
                  </a:lnTo>
                  <a:lnTo>
                    <a:pt x="930008" y="80086"/>
                  </a:lnTo>
                  <a:lnTo>
                    <a:pt x="1036014" y="80086"/>
                  </a:lnTo>
                  <a:lnTo>
                    <a:pt x="1035824" y="79997"/>
                  </a:lnTo>
                  <a:lnTo>
                    <a:pt x="1033894" y="76454"/>
                  </a:lnTo>
                  <a:lnTo>
                    <a:pt x="1030274" y="73914"/>
                  </a:lnTo>
                  <a:close/>
                </a:path>
                <a:path w="1057909" h="399414">
                  <a:moveTo>
                    <a:pt x="154329" y="32529"/>
                  </a:moveTo>
                  <a:lnTo>
                    <a:pt x="138478" y="32529"/>
                  </a:lnTo>
                  <a:lnTo>
                    <a:pt x="152585" y="32634"/>
                  </a:lnTo>
                  <a:lnTo>
                    <a:pt x="154329" y="32529"/>
                  </a:lnTo>
                  <a:close/>
                </a:path>
                <a:path w="1057909" h="399414">
                  <a:moveTo>
                    <a:pt x="181648" y="0"/>
                  </a:moveTo>
                  <a:lnTo>
                    <a:pt x="174866" y="3314"/>
                  </a:lnTo>
                  <a:lnTo>
                    <a:pt x="155805" y="8270"/>
                  </a:lnTo>
                  <a:lnTo>
                    <a:pt x="132803" y="9105"/>
                  </a:lnTo>
                  <a:lnTo>
                    <a:pt x="202371" y="9105"/>
                  </a:lnTo>
                  <a:lnTo>
                    <a:pt x="199421" y="7442"/>
                  </a:lnTo>
                  <a:lnTo>
                    <a:pt x="191604" y="7442"/>
                  </a:lnTo>
                  <a:lnTo>
                    <a:pt x="188010" y="2755"/>
                  </a:lnTo>
                  <a:lnTo>
                    <a:pt x="181648" y="0"/>
                  </a:lnTo>
                  <a:close/>
                </a:path>
                <a:path w="1057909" h="399414">
                  <a:moveTo>
                    <a:pt x="198475" y="6908"/>
                  </a:moveTo>
                  <a:lnTo>
                    <a:pt x="191604" y="7442"/>
                  </a:lnTo>
                  <a:lnTo>
                    <a:pt x="199421" y="7442"/>
                  </a:lnTo>
                  <a:lnTo>
                    <a:pt x="198475" y="69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0" name="object 29"/>
            <p:cNvSpPr/>
            <p:nvPr/>
          </p:nvSpPr>
          <p:spPr>
            <a:xfrm>
              <a:off x="6035331" y="2912602"/>
              <a:ext cx="111704" cy="1784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1" name="object 30"/>
            <p:cNvSpPr/>
            <p:nvPr/>
          </p:nvSpPr>
          <p:spPr>
            <a:xfrm>
              <a:off x="6366611" y="2785132"/>
              <a:ext cx="116205" cy="197485"/>
            </a:xfrm>
            <a:custGeom>
              <a:avLst/>
              <a:gdLst/>
              <a:ahLst/>
              <a:cxnLst/>
              <a:rect l="l" t="t" r="r" b="b"/>
              <a:pathLst>
                <a:path w="116204" h="197485">
                  <a:moveTo>
                    <a:pt x="26035" y="10477"/>
                  </a:moveTo>
                  <a:lnTo>
                    <a:pt x="19519" y="6286"/>
                  </a:lnTo>
                  <a:lnTo>
                    <a:pt x="6502" y="6286"/>
                  </a:lnTo>
                  <a:lnTo>
                    <a:pt x="0" y="10477"/>
                  </a:lnTo>
                  <a:lnTo>
                    <a:pt x="0" y="60756"/>
                  </a:lnTo>
                  <a:lnTo>
                    <a:pt x="6515" y="64960"/>
                  </a:lnTo>
                  <a:lnTo>
                    <a:pt x="19532" y="64960"/>
                  </a:lnTo>
                  <a:lnTo>
                    <a:pt x="26035" y="60769"/>
                  </a:lnTo>
                  <a:lnTo>
                    <a:pt x="26035" y="10477"/>
                  </a:lnTo>
                  <a:close/>
                </a:path>
                <a:path w="116204" h="197485">
                  <a:moveTo>
                    <a:pt x="32321" y="129908"/>
                  </a:moveTo>
                  <a:lnTo>
                    <a:pt x="25806" y="125717"/>
                  </a:lnTo>
                  <a:lnTo>
                    <a:pt x="12788" y="125717"/>
                  </a:lnTo>
                  <a:lnTo>
                    <a:pt x="6286" y="129908"/>
                  </a:lnTo>
                  <a:lnTo>
                    <a:pt x="6286" y="188582"/>
                  </a:lnTo>
                  <a:lnTo>
                    <a:pt x="12801" y="192773"/>
                  </a:lnTo>
                  <a:lnTo>
                    <a:pt x="25819" y="192773"/>
                  </a:lnTo>
                  <a:lnTo>
                    <a:pt x="32321" y="188582"/>
                  </a:lnTo>
                  <a:lnTo>
                    <a:pt x="32321" y="129908"/>
                  </a:lnTo>
                  <a:close/>
                </a:path>
                <a:path w="116204" h="197485">
                  <a:moveTo>
                    <a:pt x="114033" y="4191"/>
                  </a:moveTo>
                  <a:lnTo>
                    <a:pt x="107518" y="0"/>
                  </a:lnTo>
                  <a:lnTo>
                    <a:pt x="94513" y="0"/>
                  </a:lnTo>
                  <a:lnTo>
                    <a:pt x="88011" y="4191"/>
                  </a:lnTo>
                  <a:lnTo>
                    <a:pt x="88011" y="62865"/>
                  </a:lnTo>
                  <a:lnTo>
                    <a:pt x="94526" y="67056"/>
                  </a:lnTo>
                  <a:lnTo>
                    <a:pt x="107530" y="67056"/>
                  </a:lnTo>
                  <a:lnTo>
                    <a:pt x="114033" y="62865"/>
                  </a:lnTo>
                  <a:lnTo>
                    <a:pt x="114033" y="4191"/>
                  </a:lnTo>
                  <a:close/>
                </a:path>
                <a:path w="116204" h="197485">
                  <a:moveTo>
                    <a:pt x="116141" y="134099"/>
                  </a:moveTo>
                  <a:lnTo>
                    <a:pt x="109626" y="129908"/>
                  </a:lnTo>
                  <a:lnTo>
                    <a:pt x="96608" y="129908"/>
                  </a:lnTo>
                  <a:lnTo>
                    <a:pt x="90106" y="134099"/>
                  </a:lnTo>
                  <a:lnTo>
                    <a:pt x="90106" y="192760"/>
                  </a:lnTo>
                  <a:lnTo>
                    <a:pt x="96621" y="196964"/>
                  </a:lnTo>
                  <a:lnTo>
                    <a:pt x="109639" y="196964"/>
                  </a:lnTo>
                  <a:lnTo>
                    <a:pt x="116141" y="192773"/>
                  </a:lnTo>
                  <a:lnTo>
                    <a:pt x="116141" y="134099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2" name="object 31"/>
            <p:cNvSpPr/>
            <p:nvPr/>
          </p:nvSpPr>
          <p:spPr>
            <a:xfrm>
              <a:off x="5998455" y="2272992"/>
              <a:ext cx="297180" cy="347345"/>
            </a:xfrm>
            <a:custGeom>
              <a:avLst/>
              <a:gdLst/>
              <a:ahLst/>
              <a:cxnLst/>
              <a:rect l="l" t="t" r="r" b="b"/>
              <a:pathLst>
                <a:path w="297179" h="347344">
                  <a:moveTo>
                    <a:pt x="18538" y="158178"/>
                  </a:moveTo>
                  <a:lnTo>
                    <a:pt x="0" y="185707"/>
                  </a:lnTo>
                  <a:lnTo>
                    <a:pt x="500" y="209475"/>
                  </a:lnTo>
                  <a:lnTo>
                    <a:pt x="2351" y="260663"/>
                  </a:lnTo>
                  <a:lnTo>
                    <a:pt x="5881" y="300331"/>
                  </a:lnTo>
                  <a:lnTo>
                    <a:pt x="139010" y="314845"/>
                  </a:lnTo>
                  <a:lnTo>
                    <a:pt x="140686" y="323253"/>
                  </a:lnTo>
                  <a:lnTo>
                    <a:pt x="183390" y="346462"/>
                  </a:lnTo>
                  <a:lnTo>
                    <a:pt x="202336" y="346809"/>
                  </a:lnTo>
                  <a:lnTo>
                    <a:pt x="218931" y="345973"/>
                  </a:lnTo>
                  <a:lnTo>
                    <a:pt x="265553" y="337624"/>
                  </a:lnTo>
                  <a:lnTo>
                    <a:pt x="283233" y="321019"/>
                  </a:lnTo>
                  <a:lnTo>
                    <a:pt x="193072" y="321019"/>
                  </a:lnTo>
                  <a:lnTo>
                    <a:pt x="181650" y="320243"/>
                  </a:lnTo>
                  <a:lnTo>
                    <a:pt x="172690" y="317652"/>
                  </a:lnTo>
                  <a:lnTo>
                    <a:pt x="168067" y="315188"/>
                  </a:lnTo>
                  <a:lnTo>
                    <a:pt x="165565" y="311327"/>
                  </a:lnTo>
                  <a:lnTo>
                    <a:pt x="164270" y="306819"/>
                  </a:lnTo>
                  <a:lnTo>
                    <a:pt x="165489" y="303009"/>
                  </a:lnTo>
                  <a:lnTo>
                    <a:pt x="165083" y="298602"/>
                  </a:lnTo>
                  <a:lnTo>
                    <a:pt x="163051" y="295122"/>
                  </a:lnTo>
                  <a:lnTo>
                    <a:pt x="163172" y="291973"/>
                  </a:lnTo>
                  <a:lnTo>
                    <a:pt x="163422" y="288798"/>
                  </a:lnTo>
                  <a:lnTo>
                    <a:pt x="137689" y="288798"/>
                  </a:lnTo>
                  <a:lnTo>
                    <a:pt x="29714" y="286626"/>
                  </a:lnTo>
                  <a:lnTo>
                    <a:pt x="27337" y="235608"/>
                  </a:lnTo>
                  <a:lnTo>
                    <a:pt x="25992" y="183743"/>
                  </a:lnTo>
                  <a:lnTo>
                    <a:pt x="51964" y="182803"/>
                  </a:lnTo>
                  <a:lnTo>
                    <a:pt x="64951" y="182136"/>
                  </a:lnTo>
                  <a:lnTo>
                    <a:pt x="84298" y="180835"/>
                  </a:lnTo>
                  <a:lnTo>
                    <a:pt x="88222" y="176733"/>
                  </a:lnTo>
                  <a:lnTo>
                    <a:pt x="89721" y="171907"/>
                  </a:lnTo>
                  <a:lnTo>
                    <a:pt x="98299" y="158584"/>
                  </a:lnTo>
                  <a:lnTo>
                    <a:pt x="19947" y="158584"/>
                  </a:lnTo>
                  <a:lnTo>
                    <a:pt x="18538" y="158178"/>
                  </a:lnTo>
                  <a:close/>
                </a:path>
                <a:path w="297179" h="347344">
                  <a:moveTo>
                    <a:pt x="289700" y="292074"/>
                  </a:moveTo>
                  <a:lnTo>
                    <a:pt x="264206" y="292074"/>
                  </a:lnTo>
                  <a:lnTo>
                    <a:pt x="264333" y="298602"/>
                  </a:lnTo>
                  <a:lnTo>
                    <a:pt x="263813" y="304025"/>
                  </a:lnTo>
                  <a:lnTo>
                    <a:pt x="225534" y="319796"/>
                  </a:lnTo>
                  <a:lnTo>
                    <a:pt x="214397" y="320243"/>
                  </a:lnTo>
                  <a:lnTo>
                    <a:pt x="204675" y="320743"/>
                  </a:lnTo>
                  <a:lnTo>
                    <a:pt x="193072" y="321019"/>
                  </a:lnTo>
                  <a:lnTo>
                    <a:pt x="283233" y="321019"/>
                  </a:lnTo>
                  <a:lnTo>
                    <a:pt x="285134" y="318151"/>
                  </a:lnTo>
                  <a:lnTo>
                    <a:pt x="288722" y="305949"/>
                  </a:lnTo>
                  <a:lnTo>
                    <a:pt x="289745" y="293033"/>
                  </a:lnTo>
                  <a:lnTo>
                    <a:pt x="289700" y="292074"/>
                  </a:lnTo>
                  <a:close/>
                </a:path>
                <a:path w="297179" h="347344">
                  <a:moveTo>
                    <a:pt x="289539" y="288683"/>
                  </a:moveTo>
                  <a:lnTo>
                    <a:pt x="163432" y="288683"/>
                  </a:lnTo>
                  <a:lnTo>
                    <a:pt x="217597" y="290537"/>
                  </a:lnTo>
                  <a:lnTo>
                    <a:pt x="228702" y="291113"/>
                  </a:lnTo>
                  <a:lnTo>
                    <a:pt x="240511" y="291973"/>
                  </a:lnTo>
                  <a:lnTo>
                    <a:pt x="252516" y="292498"/>
                  </a:lnTo>
                  <a:lnTo>
                    <a:pt x="264206" y="292074"/>
                  </a:lnTo>
                  <a:lnTo>
                    <a:pt x="289700" y="292074"/>
                  </a:lnTo>
                  <a:lnTo>
                    <a:pt x="289539" y="288683"/>
                  </a:lnTo>
                  <a:close/>
                </a:path>
                <a:path w="297179" h="347344">
                  <a:moveTo>
                    <a:pt x="173199" y="31127"/>
                  </a:moveTo>
                  <a:lnTo>
                    <a:pt x="142185" y="31127"/>
                  </a:lnTo>
                  <a:lnTo>
                    <a:pt x="155028" y="54443"/>
                  </a:lnTo>
                  <a:lnTo>
                    <a:pt x="157726" y="87628"/>
                  </a:lnTo>
                  <a:lnTo>
                    <a:pt x="154858" y="121287"/>
                  </a:lnTo>
                  <a:lnTo>
                    <a:pt x="150999" y="146024"/>
                  </a:lnTo>
                  <a:lnTo>
                    <a:pt x="150828" y="147029"/>
                  </a:lnTo>
                  <a:lnTo>
                    <a:pt x="150795" y="148755"/>
                  </a:lnTo>
                  <a:lnTo>
                    <a:pt x="150948" y="150025"/>
                  </a:lnTo>
                  <a:lnTo>
                    <a:pt x="144356" y="150444"/>
                  </a:lnTo>
                  <a:lnTo>
                    <a:pt x="140407" y="154698"/>
                  </a:lnTo>
                  <a:lnTo>
                    <a:pt x="138984" y="159651"/>
                  </a:lnTo>
                  <a:lnTo>
                    <a:pt x="135847" y="160921"/>
                  </a:lnTo>
                  <a:lnTo>
                    <a:pt x="133307" y="163614"/>
                  </a:lnTo>
                  <a:lnTo>
                    <a:pt x="132431" y="168122"/>
                  </a:lnTo>
                  <a:lnTo>
                    <a:pt x="130491" y="180835"/>
                  </a:lnTo>
                  <a:lnTo>
                    <a:pt x="130365" y="182803"/>
                  </a:lnTo>
                  <a:lnTo>
                    <a:pt x="129847" y="194727"/>
                  </a:lnTo>
                  <a:lnTo>
                    <a:pt x="131460" y="207815"/>
                  </a:lnTo>
                  <a:lnTo>
                    <a:pt x="136063" y="219608"/>
                  </a:lnTo>
                  <a:lnTo>
                    <a:pt x="135581" y="220573"/>
                  </a:lnTo>
                  <a:lnTo>
                    <a:pt x="135149" y="221615"/>
                  </a:lnTo>
                  <a:lnTo>
                    <a:pt x="134870" y="222821"/>
                  </a:lnTo>
                  <a:lnTo>
                    <a:pt x="132328" y="235608"/>
                  </a:lnTo>
                  <a:lnTo>
                    <a:pt x="131145" y="248307"/>
                  </a:lnTo>
                  <a:lnTo>
                    <a:pt x="132017" y="259719"/>
                  </a:lnTo>
                  <a:lnTo>
                    <a:pt x="132128" y="260915"/>
                  </a:lnTo>
                  <a:lnTo>
                    <a:pt x="135974" y="273088"/>
                  </a:lnTo>
                  <a:lnTo>
                    <a:pt x="135695" y="276212"/>
                  </a:lnTo>
                  <a:lnTo>
                    <a:pt x="136381" y="279463"/>
                  </a:lnTo>
                  <a:lnTo>
                    <a:pt x="138070" y="282155"/>
                  </a:lnTo>
                  <a:lnTo>
                    <a:pt x="137803" y="286499"/>
                  </a:lnTo>
                  <a:lnTo>
                    <a:pt x="137689" y="288798"/>
                  </a:lnTo>
                  <a:lnTo>
                    <a:pt x="163422" y="288798"/>
                  </a:lnTo>
                  <a:lnTo>
                    <a:pt x="289539" y="288683"/>
                  </a:lnTo>
                  <a:lnTo>
                    <a:pt x="289136" y="280200"/>
                  </a:lnTo>
                  <a:lnTo>
                    <a:pt x="294533" y="269371"/>
                  </a:lnTo>
                  <a:lnTo>
                    <a:pt x="295165" y="266040"/>
                  </a:lnTo>
                  <a:lnTo>
                    <a:pt x="245956" y="266040"/>
                  </a:lnTo>
                  <a:lnTo>
                    <a:pt x="236344" y="265791"/>
                  </a:lnTo>
                  <a:lnTo>
                    <a:pt x="226677" y="265047"/>
                  </a:lnTo>
                  <a:lnTo>
                    <a:pt x="217597" y="264515"/>
                  </a:lnTo>
                  <a:lnTo>
                    <a:pt x="174133" y="263120"/>
                  </a:lnTo>
                  <a:lnTo>
                    <a:pt x="159647" y="262509"/>
                  </a:lnTo>
                  <a:lnTo>
                    <a:pt x="157426" y="256162"/>
                  </a:lnTo>
                  <a:lnTo>
                    <a:pt x="156780" y="249572"/>
                  </a:lnTo>
                  <a:lnTo>
                    <a:pt x="157283" y="242865"/>
                  </a:lnTo>
                  <a:lnTo>
                    <a:pt x="158504" y="236169"/>
                  </a:lnTo>
                  <a:lnTo>
                    <a:pt x="295838" y="236169"/>
                  </a:lnTo>
                  <a:lnTo>
                    <a:pt x="295245" y="231940"/>
                  </a:lnTo>
                  <a:lnTo>
                    <a:pt x="295004" y="230784"/>
                  </a:lnTo>
                  <a:lnTo>
                    <a:pt x="294636" y="229768"/>
                  </a:lnTo>
                  <a:lnTo>
                    <a:pt x="294191" y="228841"/>
                  </a:lnTo>
                  <a:lnTo>
                    <a:pt x="295271" y="227025"/>
                  </a:lnTo>
                  <a:lnTo>
                    <a:pt x="295969" y="224853"/>
                  </a:lnTo>
                  <a:lnTo>
                    <a:pt x="296048" y="215887"/>
                  </a:lnTo>
                  <a:lnTo>
                    <a:pt x="270188" y="215887"/>
                  </a:lnTo>
                  <a:lnTo>
                    <a:pt x="210246" y="213656"/>
                  </a:lnTo>
                  <a:lnTo>
                    <a:pt x="184153" y="213656"/>
                  </a:lnTo>
                  <a:lnTo>
                    <a:pt x="174763" y="213251"/>
                  </a:lnTo>
                  <a:lnTo>
                    <a:pt x="166581" y="211391"/>
                  </a:lnTo>
                  <a:lnTo>
                    <a:pt x="158319" y="205008"/>
                  </a:lnTo>
                  <a:lnTo>
                    <a:pt x="155309" y="195959"/>
                  </a:lnTo>
                  <a:lnTo>
                    <a:pt x="155639" y="185707"/>
                  </a:lnTo>
                  <a:lnTo>
                    <a:pt x="157399" y="175717"/>
                  </a:lnTo>
                  <a:lnTo>
                    <a:pt x="175276" y="174886"/>
                  </a:lnTo>
                  <a:lnTo>
                    <a:pt x="193155" y="174447"/>
                  </a:lnTo>
                  <a:lnTo>
                    <a:pt x="292316" y="174445"/>
                  </a:lnTo>
                  <a:lnTo>
                    <a:pt x="287686" y="162513"/>
                  </a:lnTo>
                  <a:lnTo>
                    <a:pt x="271369" y="152095"/>
                  </a:lnTo>
                  <a:lnTo>
                    <a:pt x="248690" y="148443"/>
                  </a:lnTo>
                  <a:lnTo>
                    <a:pt x="247520" y="148374"/>
                  </a:lnTo>
                  <a:lnTo>
                    <a:pt x="176843" y="148374"/>
                  </a:lnTo>
                  <a:lnTo>
                    <a:pt x="182378" y="108247"/>
                  </a:lnTo>
                  <a:lnTo>
                    <a:pt x="182868" y="63107"/>
                  </a:lnTo>
                  <a:lnTo>
                    <a:pt x="173199" y="31127"/>
                  </a:lnTo>
                  <a:close/>
                </a:path>
                <a:path w="297179" h="347344">
                  <a:moveTo>
                    <a:pt x="295838" y="236169"/>
                  </a:moveTo>
                  <a:lnTo>
                    <a:pt x="158504" y="236169"/>
                  </a:lnTo>
                  <a:lnTo>
                    <a:pt x="170418" y="238504"/>
                  </a:lnTo>
                  <a:lnTo>
                    <a:pt x="182880" y="239326"/>
                  </a:lnTo>
                  <a:lnTo>
                    <a:pt x="207171" y="239560"/>
                  </a:lnTo>
                  <a:lnTo>
                    <a:pt x="270747" y="241922"/>
                  </a:lnTo>
                  <a:lnTo>
                    <a:pt x="245956" y="266040"/>
                  </a:lnTo>
                  <a:lnTo>
                    <a:pt x="295165" y="266040"/>
                  </a:lnTo>
                  <a:lnTo>
                    <a:pt x="296910" y="256855"/>
                  </a:lnTo>
                  <a:lnTo>
                    <a:pt x="296928" y="243947"/>
                  </a:lnTo>
                  <a:lnTo>
                    <a:pt x="295838" y="236169"/>
                  </a:lnTo>
                  <a:close/>
                </a:path>
                <a:path w="297179" h="347344">
                  <a:moveTo>
                    <a:pt x="292316" y="174445"/>
                  </a:moveTo>
                  <a:lnTo>
                    <a:pt x="211040" y="174445"/>
                  </a:lnTo>
                  <a:lnTo>
                    <a:pt x="228938" y="174929"/>
                  </a:lnTo>
                  <a:lnTo>
                    <a:pt x="239021" y="174937"/>
                  </a:lnTo>
                  <a:lnTo>
                    <a:pt x="250181" y="175375"/>
                  </a:lnTo>
                  <a:lnTo>
                    <a:pt x="260505" y="177978"/>
                  </a:lnTo>
                  <a:lnTo>
                    <a:pt x="268080" y="184480"/>
                  </a:lnTo>
                  <a:lnTo>
                    <a:pt x="270113" y="190589"/>
                  </a:lnTo>
                  <a:lnTo>
                    <a:pt x="270791" y="198693"/>
                  </a:lnTo>
                  <a:lnTo>
                    <a:pt x="270641" y="207542"/>
                  </a:lnTo>
                  <a:lnTo>
                    <a:pt x="270188" y="215887"/>
                  </a:lnTo>
                  <a:lnTo>
                    <a:pt x="296048" y="215887"/>
                  </a:lnTo>
                  <a:lnTo>
                    <a:pt x="296249" y="202085"/>
                  </a:lnTo>
                  <a:lnTo>
                    <a:pt x="294736" y="180681"/>
                  </a:lnTo>
                  <a:lnTo>
                    <a:pt x="292316" y="174445"/>
                  </a:lnTo>
                  <a:close/>
                </a:path>
                <a:path w="297179" h="347344">
                  <a:moveTo>
                    <a:pt x="202268" y="213360"/>
                  </a:moveTo>
                  <a:lnTo>
                    <a:pt x="193679" y="213422"/>
                  </a:lnTo>
                  <a:lnTo>
                    <a:pt x="184153" y="213656"/>
                  </a:lnTo>
                  <a:lnTo>
                    <a:pt x="210246" y="213656"/>
                  </a:lnTo>
                  <a:lnTo>
                    <a:pt x="202268" y="213360"/>
                  </a:lnTo>
                  <a:close/>
                </a:path>
                <a:path w="297179" h="347344">
                  <a:moveTo>
                    <a:pt x="20472" y="158340"/>
                  </a:moveTo>
                  <a:lnTo>
                    <a:pt x="19947" y="158584"/>
                  </a:lnTo>
                  <a:lnTo>
                    <a:pt x="98299" y="158584"/>
                  </a:lnTo>
                  <a:lnTo>
                    <a:pt x="98413" y="158407"/>
                  </a:lnTo>
                  <a:lnTo>
                    <a:pt x="28482" y="158407"/>
                  </a:lnTo>
                  <a:lnTo>
                    <a:pt x="20472" y="158340"/>
                  </a:lnTo>
                  <a:close/>
                </a:path>
                <a:path w="297179" h="347344">
                  <a:moveTo>
                    <a:pt x="24710" y="157975"/>
                  </a:moveTo>
                  <a:lnTo>
                    <a:pt x="22233" y="158026"/>
                  </a:lnTo>
                  <a:lnTo>
                    <a:pt x="23351" y="158115"/>
                  </a:lnTo>
                  <a:lnTo>
                    <a:pt x="20874" y="158153"/>
                  </a:lnTo>
                  <a:lnTo>
                    <a:pt x="20472" y="158340"/>
                  </a:lnTo>
                  <a:lnTo>
                    <a:pt x="28482" y="158407"/>
                  </a:lnTo>
                  <a:lnTo>
                    <a:pt x="24710" y="157975"/>
                  </a:lnTo>
                  <a:close/>
                </a:path>
                <a:path w="297179" h="347344">
                  <a:moveTo>
                    <a:pt x="98691" y="157975"/>
                  </a:moveTo>
                  <a:lnTo>
                    <a:pt x="24710" y="157975"/>
                  </a:lnTo>
                  <a:lnTo>
                    <a:pt x="28482" y="158407"/>
                  </a:lnTo>
                  <a:lnTo>
                    <a:pt x="98413" y="158407"/>
                  </a:lnTo>
                  <a:lnTo>
                    <a:pt x="98691" y="157975"/>
                  </a:lnTo>
                  <a:close/>
                </a:path>
                <a:path w="297179" h="347344">
                  <a:moveTo>
                    <a:pt x="133612" y="0"/>
                  </a:moveTo>
                  <a:lnTo>
                    <a:pt x="129015" y="2374"/>
                  </a:lnTo>
                  <a:lnTo>
                    <a:pt x="126221" y="6121"/>
                  </a:lnTo>
                  <a:lnTo>
                    <a:pt x="122004" y="7924"/>
                  </a:lnTo>
                  <a:lnTo>
                    <a:pt x="118525" y="11595"/>
                  </a:lnTo>
                  <a:lnTo>
                    <a:pt x="117890" y="17233"/>
                  </a:lnTo>
                  <a:lnTo>
                    <a:pt x="112478" y="54580"/>
                  </a:lnTo>
                  <a:lnTo>
                    <a:pt x="103770" y="90082"/>
                  </a:lnTo>
                  <a:lnTo>
                    <a:pt x="90115" y="123720"/>
                  </a:lnTo>
                  <a:lnTo>
                    <a:pt x="69795" y="155562"/>
                  </a:lnTo>
                  <a:lnTo>
                    <a:pt x="69693" y="155752"/>
                  </a:lnTo>
                  <a:lnTo>
                    <a:pt x="57930" y="156419"/>
                  </a:lnTo>
                  <a:lnTo>
                    <a:pt x="46166" y="156951"/>
                  </a:lnTo>
                  <a:lnTo>
                    <a:pt x="22640" y="157721"/>
                  </a:lnTo>
                  <a:lnTo>
                    <a:pt x="19338" y="158330"/>
                  </a:lnTo>
                  <a:lnTo>
                    <a:pt x="20493" y="158330"/>
                  </a:lnTo>
                  <a:lnTo>
                    <a:pt x="20874" y="158153"/>
                  </a:lnTo>
                  <a:lnTo>
                    <a:pt x="23351" y="158115"/>
                  </a:lnTo>
                  <a:lnTo>
                    <a:pt x="22233" y="158026"/>
                  </a:lnTo>
                  <a:lnTo>
                    <a:pt x="24710" y="157975"/>
                  </a:lnTo>
                  <a:lnTo>
                    <a:pt x="98691" y="157975"/>
                  </a:lnTo>
                  <a:lnTo>
                    <a:pt x="110786" y="139189"/>
                  </a:lnTo>
                  <a:lnTo>
                    <a:pt x="125664" y="105017"/>
                  </a:lnTo>
                  <a:lnTo>
                    <a:pt x="135686" y="69096"/>
                  </a:lnTo>
                  <a:lnTo>
                    <a:pt x="142185" y="31127"/>
                  </a:lnTo>
                  <a:lnTo>
                    <a:pt x="173199" y="31127"/>
                  </a:lnTo>
                  <a:lnTo>
                    <a:pt x="171001" y="23856"/>
                  </a:lnTo>
                  <a:lnTo>
                    <a:pt x="139467" y="1397"/>
                  </a:lnTo>
                  <a:lnTo>
                    <a:pt x="133612" y="0"/>
                  </a:lnTo>
                  <a:close/>
                </a:path>
                <a:path w="297179" h="347344">
                  <a:moveTo>
                    <a:pt x="224949" y="147029"/>
                  </a:moveTo>
                  <a:lnTo>
                    <a:pt x="200787" y="147217"/>
                  </a:lnTo>
                  <a:lnTo>
                    <a:pt x="176843" y="148374"/>
                  </a:lnTo>
                  <a:lnTo>
                    <a:pt x="247520" y="148374"/>
                  </a:lnTo>
                  <a:lnTo>
                    <a:pt x="224949" y="14702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93" name="object 32"/>
          <p:cNvSpPr/>
          <p:nvPr/>
        </p:nvSpPr>
        <p:spPr>
          <a:xfrm>
            <a:off x="9300113" y="2321118"/>
            <a:ext cx="211243" cy="180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94" name="object 33"/>
          <p:cNvSpPr/>
          <p:nvPr/>
        </p:nvSpPr>
        <p:spPr>
          <a:xfrm>
            <a:off x="8851142" y="1961671"/>
            <a:ext cx="174107" cy="2396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95" name="object 34"/>
          <p:cNvSpPr/>
          <p:nvPr/>
        </p:nvSpPr>
        <p:spPr>
          <a:xfrm>
            <a:off x="9155909" y="1984197"/>
            <a:ext cx="168910" cy="260350"/>
          </a:xfrm>
          <a:custGeom>
            <a:avLst/>
            <a:gdLst/>
            <a:ahLst/>
            <a:cxnLst/>
            <a:rect l="l" t="t" r="r" b="b"/>
            <a:pathLst>
              <a:path w="168909" h="260350">
                <a:moveTo>
                  <a:pt x="126976" y="0"/>
                </a:moveTo>
                <a:lnTo>
                  <a:pt x="121203" y="1960"/>
                </a:lnTo>
                <a:lnTo>
                  <a:pt x="93693" y="20584"/>
                </a:lnTo>
                <a:lnTo>
                  <a:pt x="65452" y="37889"/>
                </a:lnTo>
                <a:lnTo>
                  <a:pt x="36452" y="53888"/>
                </a:lnTo>
                <a:lnTo>
                  <a:pt x="6662" y="68597"/>
                </a:lnTo>
                <a:lnTo>
                  <a:pt x="0" y="76317"/>
                </a:lnTo>
                <a:lnTo>
                  <a:pt x="1739" y="85637"/>
                </a:lnTo>
                <a:lnTo>
                  <a:pt x="9325" y="92229"/>
                </a:lnTo>
                <a:lnTo>
                  <a:pt x="20200" y="91762"/>
                </a:lnTo>
                <a:lnTo>
                  <a:pt x="41249" y="81515"/>
                </a:lnTo>
                <a:lnTo>
                  <a:pt x="61893" y="70616"/>
                </a:lnTo>
                <a:lnTo>
                  <a:pt x="82153" y="59079"/>
                </a:lnTo>
                <a:lnTo>
                  <a:pt x="102052" y="46918"/>
                </a:lnTo>
                <a:lnTo>
                  <a:pt x="67749" y="243603"/>
                </a:lnTo>
                <a:lnTo>
                  <a:pt x="70130" y="254228"/>
                </a:lnTo>
                <a:lnTo>
                  <a:pt x="78463" y="259872"/>
                </a:lnTo>
                <a:lnTo>
                  <a:pt x="87903" y="259162"/>
                </a:lnTo>
                <a:lnTo>
                  <a:pt x="93606" y="250728"/>
                </a:lnTo>
                <a:lnTo>
                  <a:pt x="126423" y="62527"/>
                </a:lnTo>
                <a:lnTo>
                  <a:pt x="142450" y="126433"/>
                </a:lnTo>
                <a:lnTo>
                  <a:pt x="148855" y="134733"/>
                </a:lnTo>
                <a:lnTo>
                  <a:pt x="158532" y="135429"/>
                </a:lnTo>
                <a:lnTo>
                  <a:pt x="166632" y="129846"/>
                </a:lnTo>
                <a:lnTo>
                  <a:pt x="168308" y="119308"/>
                </a:lnTo>
                <a:lnTo>
                  <a:pt x="140888" y="9974"/>
                </a:lnTo>
                <a:lnTo>
                  <a:pt x="137973" y="4712"/>
                </a:lnTo>
                <a:lnTo>
                  <a:pt x="132951" y="1152"/>
                </a:lnTo>
                <a:lnTo>
                  <a:pt x="126976" y="0"/>
                </a:lnTo>
                <a:close/>
              </a:path>
            </a:pathLst>
          </a:custGeom>
          <a:solidFill>
            <a:srgbClr val="F7B233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01" name="object 40"/>
          <p:cNvSpPr/>
          <p:nvPr/>
        </p:nvSpPr>
        <p:spPr>
          <a:xfrm>
            <a:off x="6820792" y="2206435"/>
            <a:ext cx="2457483" cy="728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A17A8A8-88D4-1372-E297-EE5DB5FDD090}"/>
              </a:ext>
            </a:extLst>
          </p:cNvPr>
          <p:cNvGrpSpPr/>
          <p:nvPr/>
        </p:nvGrpSpPr>
        <p:grpSpPr>
          <a:xfrm>
            <a:off x="2449892" y="2213140"/>
            <a:ext cx="1134106" cy="642493"/>
            <a:chOff x="2677452" y="2362857"/>
            <a:chExt cx="1134106" cy="642493"/>
          </a:xfrm>
        </p:grpSpPr>
        <p:sp>
          <p:nvSpPr>
            <p:cNvPr id="96" name="object 35"/>
            <p:cNvSpPr/>
            <p:nvPr/>
          </p:nvSpPr>
          <p:spPr>
            <a:xfrm>
              <a:off x="3435172" y="2684180"/>
              <a:ext cx="88900" cy="305435"/>
            </a:xfrm>
            <a:custGeom>
              <a:avLst/>
              <a:gdLst/>
              <a:ahLst/>
              <a:cxnLst/>
              <a:rect l="l" t="t" r="r" b="b"/>
              <a:pathLst>
                <a:path w="88900" h="305435">
                  <a:moveTo>
                    <a:pt x="10147" y="0"/>
                  </a:moveTo>
                  <a:lnTo>
                    <a:pt x="7061" y="0"/>
                  </a:lnTo>
                  <a:lnTo>
                    <a:pt x="5321" y="292"/>
                  </a:lnTo>
                  <a:lnTo>
                    <a:pt x="330" y="3619"/>
                  </a:lnTo>
                  <a:lnTo>
                    <a:pt x="0" y="8547"/>
                  </a:lnTo>
                  <a:lnTo>
                    <a:pt x="2057" y="305168"/>
                  </a:lnTo>
                  <a:lnTo>
                    <a:pt x="16755" y="301000"/>
                  </a:lnTo>
                  <a:lnTo>
                    <a:pt x="31735" y="298010"/>
                  </a:lnTo>
                  <a:lnTo>
                    <a:pt x="46904" y="296208"/>
                  </a:lnTo>
                  <a:lnTo>
                    <a:pt x="62166" y="295605"/>
                  </a:lnTo>
                  <a:lnTo>
                    <a:pt x="70497" y="295605"/>
                  </a:lnTo>
                  <a:lnTo>
                    <a:pt x="78816" y="296138"/>
                  </a:lnTo>
                  <a:lnTo>
                    <a:pt x="87071" y="297218"/>
                  </a:lnTo>
                  <a:lnTo>
                    <a:pt x="88037" y="249693"/>
                  </a:lnTo>
                  <a:lnTo>
                    <a:pt x="88497" y="202158"/>
                  </a:lnTo>
                  <a:lnTo>
                    <a:pt x="88452" y="154619"/>
                  </a:lnTo>
                  <a:lnTo>
                    <a:pt x="87900" y="107082"/>
                  </a:lnTo>
                  <a:lnTo>
                    <a:pt x="86843" y="59553"/>
                  </a:lnTo>
                  <a:lnTo>
                    <a:pt x="85280" y="12039"/>
                  </a:lnTo>
                  <a:lnTo>
                    <a:pt x="87274" y="9893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7" name="object 36"/>
            <p:cNvSpPr/>
            <p:nvPr/>
          </p:nvSpPr>
          <p:spPr>
            <a:xfrm>
              <a:off x="3224352" y="2546880"/>
              <a:ext cx="525145" cy="458470"/>
            </a:xfrm>
            <a:custGeom>
              <a:avLst/>
              <a:gdLst/>
              <a:ahLst/>
              <a:cxnLst/>
              <a:rect l="l" t="t" r="r" b="b"/>
              <a:pathLst>
                <a:path w="525145" h="458469">
                  <a:moveTo>
                    <a:pt x="300774" y="0"/>
                  </a:moveTo>
                  <a:lnTo>
                    <a:pt x="254192" y="212"/>
                  </a:lnTo>
                  <a:lnTo>
                    <a:pt x="21335" y="4051"/>
                  </a:lnTo>
                  <a:lnTo>
                    <a:pt x="8925" y="19258"/>
                  </a:lnTo>
                  <a:lnTo>
                    <a:pt x="11506" y="25692"/>
                  </a:lnTo>
                  <a:lnTo>
                    <a:pt x="11307" y="27290"/>
                  </a:lnTo>
                  <a:lnTo>
                    <a:pt x="11209" y="29705"/>
                  </a:lnTo>
                  <a:lnTo>
                    <a:pt x="0" y="449338"/>
                  </a:lnTo>
                  <a:lnTo>
                    <a:pt x="3047" y="453085"/>
                  </a:lnTo>
                  <a:lnTo>
                    <a:pt x="7086" y="454863"/>
                  </a:lnTo>
                  <a:lnTo>
                    <a:pt x="8788" y="455828"/>
                  </a:lnTo>
                  <a:lnTo>
                    <a:pt x="10794" y="456463"/>
                  </a:lnTo>
                  <a:lnTo>
                    <a:pt x="63047" y="457683"/>
                  </a:lnTo>
                  <a:lnTo>
                    <a:pt x="112925" y="457935"/>
                  </a:lnTo>
                  <a:lnTo>
                    <a:pt x="412206" y="453200"/>
                  </a:lnTo>
                  <a:lnTo>
                    <a:pt x="515471" y="453200"/>
                  </a:lnTo>
                  <a:lnTo>
                    <a:pt x="521395" y="450842"/>
                  </a:lnTo>
                  <a:lnTo>
                    <a:pt x="524525" y="441998"/>
                  </a:lnTo>
                  <a:lnTo>
                    <a:pt x="521374" y="432943"/>
                  </a:lnTo>
                  <a:lnTo>
                    <a:pt x="519067" y="431869"/>
                  </a:lnTo>
                  <a:lnTo>
                    <a:pt x="114303" y="431869"/>
                  </a:lnTo>
                  <a:lnTo>
                    <a:pt x="70414" y="431693"/>
                  </a:lnTo>
                  <a:lnTo>
                    <a:pt x="26530" y="430860"/>
                  </a:lnTo>
                  <a:lnTo>
                    <a:pt x="30492" y="282473"/>
                  </a:lnTo>
                  <a:lnTo>
                    <a:pt x="229885" y="282473"/>
                  </a:lnTo>
                  <a:lnTo>
                    <a:pt x="229945" y="264401"/>
                  </a:lnTo>
                  <a:lnTo>
                    <a:pt x="203860" y="264401"/>
                  </a:lnTo>
                  <a:lnTo>
                    <a:pt x="38296" y="257301"/>
                  </a:lnTo>
                  <a:lnTo>
                    <a:pt x="31165" y="257301"/>
                  </a:lnTo>
                  <a:lnTo>
                    <a:pt x="34162" y="144970"/>
                  </a:lnTo>
                  <a:lnTo>
                    <a:pt x="313001" y="144970"/>
                  </a:lnTo>
                  <a:lnTo>
                    <a:pt x="312882" y="132181"/>
                  </a:lnTo>
                  <a:lnTo>
                    <a:pt x="286854" y="132181"/>
                  </a:lnTo>
                  <a:lnTo>
                    <a:pt x="229019" y="130581"/>
                  </a:lnTo>
                  <a:lnTo>
                    <a:pt x="229000" y="129527"/>
                  </a:lnTo>
                  <a:lnTo>
                    <a:pt x="202971" y="129527"/>
                  </a:lnTo>
                  <a:lnTo>
                    <a:pt x="120061" y="125361"/>
                  </a:lnTo>
                  <a:lnTo>
                    <a:pt x="78636" y="122662"/>
                  </a:lnTo>
                  <a:lnTo>
                    <a:pt x="37905" y="119570"/>
                  </a:lnTo>
                  <a:lnTo>
                    <a:pt x="34836" y="119570"/>
                  </a:lnTo>
                  <a:lnTo>
                    <a:pt x="37249" y="29705"/>
                  </a:lnTo>
                  <a:lnTo>
                    <a:pt x="200672" y="26771"/>
                  </a:lnTo>
                  <a:lnTo>
                    <a:pt x="226703" y="26771"/>
                  </a:lnTo>
                  <a:lnTo>
                    <a:pt x="226694" y="26466"/>
                  </a:lnTo>
                  <a:lnTo>
                    <a:pt x="311898" y="26111"/>
                  </a:lnTo>
                  <a:lnTo>
                    <a:pt x="311867" y="19258"/>
                  </a:lnTo>
                  <a:lnTo>
                    <a:pt x="313311" y="13101"/>
                  </a:lnTo>
                  <a:lnTo>
                    <a:pt x="311962" y="6791"/>
                  </a:lnTo>
                  <a:lnTo>
                    <a:pt x="307785" y="1933"/>
                  </a:lnTo>
                  <a:lnTo>
                    <a:pt x="300774" y="0"/>
                  </a:lnTo>
                  <a:close/>
                </a:path>
                <a:path w="525145" h="458469">
                  <a:moveTo>
                    <a:pt x="515471" y="453200"/>
                  </a:moveTo>
                  <a:lnTo>
                    <a:pt x="412206" y="453200"/>
                  </a:lnTo>
                  <a:lnTo>
                    <a:pt x="462084" y="453452"/>
                  </a:lnTo>
                  <a:lnTo>
                    <a:pt x="511962" y="454596"/>
                  </a:lnTo>
                  <a:lnTo>
                    <a:pt x="515471" y="453200"/>
                  </a:lnTo>
                  <a:close/>
                </a:path>
                <a:path w="525145" h="458469">
                  <a:moveTo>
                    <a:pt x="229885" y="282473"/>
                  </a:moveTo>
                  <a:lnTo>
                    <a:pt x="30492" y="282473"/>
                  </a:lnTo>
                  <a:lnTo>
                    <a:pt x="31622" y="282841"/>
                  </a:lnTo>
                  <a:lnTo>
                    <a:pt x="32804" y="283108"/>
                  </a:lnTo>
                  <a:lnTo>
                    <a:pt x="203796" y="290436"/>
                  </a:lnTo>
                  <a:lnTo>
                    <a:pt x="203545" y="330240"/>
                  </a:lnTo>
                  <a:lnTo>
                    <a:pt x="203255" y="360629"/>
                  </a:lnTo>
                  <a:lnTo>
                    <a:pt x="202766" y="395724"/>
                  </a:lnTo>
                  <a:lnTo>
                    <a:pt x="202095" y="430822"/>
                  </a:lnTo>
                  <a:lnTo>
                    <a:pt x="114303" y="431869"/>
                  </a:lnTo>
                  <a:lnTo>
                    <a:pt x="519067" y="431869"/>
                  </a:lnTo>
                  <a:lnTo>
                    <a:pt x="515671" y="430288"/>
                  </a:lnTo>
                  <a:lnTo>
                    <a:pt x="228130" y="430288"/>
                  </a:lnTo>
                  <a:lnTo>
                    <a:pt x="229130" y="375559"/>
                  </a:lnTo>
                  <a:lnTo>
                    <a:pt x="229681" y="325533"/>
                  </a:lnTo>
                  <a:lnTo>
                    <a:pt x="229803" y="303056"/>
                  </a:lnTo>
                  <a:lnTo>
                    <a:pt x="229885" y="282473"/>
                  </a:lnTo>
                  <a:close/>
                </a:path>
                <a:path w="525145" h="458469">
                  <a:moveTo>
                    <a:pt x="313109" y="156629"/>
                  </a:moveTo>
                  <a:lnTo>
                    <a:pt x="229285" y="156629"/>
                  </a:lnTo>
                  <a:lnTo>
                    <a:pt x="287083" y="158229"/>
                  </a:lnTo>
                  <a:lnTo>
                    <a:pt x="289598" y="428929"/>
                  </a:lnTo>
                  <a:lnTo>
                    <a:pt x="228130" y="430288"/>
                  </a:lnTo>
                  <a:lnTo>
                    <a:pt x="515671" y="430288"/>
                  </a:lnTo>
                  <a:lnTo>
                    <a:pt x="511962" y="428561"/>
                  </a:lnTo>
                  <a:lnTo>
                    <a:pt x="506207" y="428396"/>
                  </a:lnTo>
                  <a:lnTo>
                    <a:pt x="315633" y="428396"/>
                  </a:lnTo>
                  <a:lnTo>
                    <a:pt x="313109" y="156629"/>
                  </a:lnTo>
                  <a:close/>
                </a:path>
                <a:path w="525145" h="458469">
                  <a:moveTo>
                    <a:pt x="410756" y="88480"/>
                  </a:moveTo>
                  <a:lnTo>
                    <a:pt x="404507" y="90792"/>
                  </a:lnTo>
                  <a:lnTo>
                    <a:pt x="403186" y="91427"/>
                  </a:lnTo>
                  <a:lnTo>
                    <a:pt x="401827" y="92011"/>
                  </a:lnTo>
                  <a:lnTo>
                    <a:pt x="384162" y="102031"/>
                  </a:lnTo>
                  <a:lnTo>
                    <a:pt x="357521" y="132050"/>
                  </a:lnTo>
                  <a:lnTo>
                    <a:pt x="342074" y="171317"/>
                  </a:lnTo>
                  <a:lnTo>
                    <a:pt x="337496" y="215185"/>
                  </a:lnTo>
                  <a:lnTo>
                    <a:pt x="343458" y="259004"/>
                  </a:lnTo>
                  <a:lnTo>
                    <a:pt x="359634" y="298126"/>
                  </a:lnTo>
                  <a:lnTo>
                    <a:pt x="385698" y="327901"/>
                  </a:lnTo>
                  <a:lnTo>
                    <a:pt x="400735" y="336740"/>
                  </a:lnTo>
                  <a:lnTo>
                    <a:pt x="400608" y="339496"/>
                  </a:lnTo>
                  <a:lnTo>
                    <a:pt x="401486" y="360629"/>
                  </a:lnTo>
                  <a:lnTo>
                    <a:pt x="402166" y="383347"/>
                  </a:lnTo>
                  <a:lnTo>
                    <a:pt x="402575" y="406275"/>
                  </a:lnTo>
                  <a:lnTo>
                    <a:pt x="402742" y="427227"/>
                  </a:lnTo>
                  <a:lnTo>
                    <a:pt x="315633" y="428396"/>
                  </a:lnTo>
                  <a:lnTo>
                    <a:pt x="506207" y="428396"/>
                  </a:lnTo>
                  <a:lnTo>
                    <a:pt x="470374" y="427551"/>
                  </a:lnTo>
                  <a:lnTo>
                    <a:pt x="428777" y="427189"/>
                  </a:lnTo>
                  <a:lnTo>
                    <a:pt x="428588" y="405284"/>
                  </a:lnTo>
                  <a:lnTo>
                    <a:pt x="428223" y="385365"/>
                  </a:lnTo>
                  <a:lnTo>
                    <a:pt x="427618" y="364460"/>
                  </a:lnTo>
                  <a:lnTo>
                    <a:pt x="426783" y="343560"/>
                  </a:lnTo>
                  <a:lnTo>
                    <a:pt x="441478" y="343025"/>
                  </a:lnTo>
                  <a:lnTo>
                    <a:pt x="455055" y="338750"/>
                  </a:lnTo>
                  <a:lnTo>
                    <a:pt x="466586" y="330240"/>
                  </a:lnTo>
                  <a:lnTo>
                    <a:pt x="474332" y="318261"/>
                  </a:lnTo>
                  <a:lnTo>
                    <a:pt x="432574" y="318261"/>
                  </a:lnTo>
                  <a:lnTo>
                    <a:pt x="413325" y="317203"/>
                  </a:lnTo>
                  <a:lnTo>
                    <a:pt x="395670" y="303056"/>
                  </a:lnTo>
                  <a:lnTo>
                    <a:pt x="381627" y="283486"/>
                  </a:lnTo>
                  <a:lnTo>
                    <a:pt x="373214" y="266153"/>
                  </a:lnTo>
                  <a:lnTo>
                    <a:pt x="365224" y="227889"/>
                  </a:lnTo>
                  <a:lnTo>
                    <a:pt x="366507" y="184270"/>
                  </a:lnTo>
                  <a:lnTo>
                    <a:pt x="379771" y="144442"/>
                  </a:lnTo>
                  <a:lnTo>
                    <a:pt x="407720" y="117551"/>
                  </a:lnTo>
                  <a:lnTo>
                    <a:pt x="460341" y="117551"/>
                  </a:lnTo>
                  <a:lnTo>
                    <a:pt x="452445" y="108599"/>
                  </a:lnTo>
                  <a:lnTo>
                    <a:pt x="436128" y="97873"/>
                  </a:lnTo>
                  <a:lnTo>
                    <a:pt x="417499" y="92252"/>
                  </a:lnTo>
                  <a:lnTo>
                    <a:pt x="414743" y="89636"/>
                  </a:lnTo>
                  <a:lnTo>
                    <a:pt x="410756" y="88480"/>
                  </a:lnTo>
                  <a:close/>
                </a:path>
                <a:path w="525145" h="458469">
                  <a:moveTo>
                    <a:pt x="460341" y="117551"/>
                  </a:moveTo>
                  <a:lnTo>
                    <a:pt x="407720" y="117551"/>
                  </a:lnTo>
                  <a:lnTo>
                    <a:pt x="424050" y="120707"/>
                  </a:lnTo>
                  <a:lnTo>
                    <a:pt x="437421" y="130206"/>
                  </a:lnTo>
                  <a:lnTo>
                    <a:pt x="447098" y="143897"/>
                  </a:lnTo>
                  <a:lnTo>
                    <a:pt x="452348" y="159626"/>
                  </a:lnTo>
                  <a:lnTo>
                    <a:pt x="452499" y="175508"/>
                  </a:lnTo>
                  <a:lnTo>
                    <a:pt x="447786" y="190034"/>
                  </a:lnTo>
                  <a:lnTo>
                    <a:pt x="439029" y="202701"/>
                  </a:lnTo>
                  <a:lnTo>
                    <a:pt x="427050" y="213004"/>
                  </a:lnTo>
                  <a:lnTo>
                    <a:pt x="422399" y="218072"/>
                  </a:lnTo>
                  <a:lnTo>
                    <a:pt x="420763" y="224277"/>
                  </a:lnTo>
                  <a:lnTo>
                    <a:pt x="422271" y="230465"/>
                  </a:lnTo>
                  <a:lnTo>
                    <a:pt x="427050" y="235483"/>
                  </a:lnTo>
                  <a:lnTo>
                    <a:pt x="442720" y="252912"/>
                  </a:lnTo>
                  <a:lnTo>
                    <a:pt x="451115" y="277487"/>
                  </a:lnTo>
                  <a:lnTo>
                    <a:pt x="448858" y="301754"/>
                  </a:lnTo>
                  <a:lnTo>
                    <a:pt x="432574" y="318261"/>
                  </a:lnTo>
                  <a:lnTo>
                    <a:pt x="474332" y="318261"/>
                  </a:lnTo>
                  <a:lnTo>
                    <a:pt x="475145" y="317004"/>
                  </a:lnTo>
                  <a:lnTo>
                    <a:pt x="479705" y="294386"/>
                  </a:lnTo>
                  <a:lnTo>
                    <a:pt x="476737" y="269417"/>
                  </a:lnTo>
                  <a:lnTo>
                    <a:pt x="467585" y="245135"/>
                  </a:lnTo>
                  <a:lnTo>
                    <a:pt x="453593" y="224574"/>
                  </a:lnTo>
                  <a:lnTo>
                    <a:pt x="467744" y="206982"/>
                  </a:lnTo>
                  <a:lnTo>
                    <a:pt x="476573" y="186766"/>
                  </a:lnTo>
                  <a:lnTo>
                    <a:pt x="479221" y="164759"/>
                  </a:lnTo>
                  <a:lnTo>
                    <a:pt x="474827" y="141795"/>
                  </a:lnTo>
                  <a:lnTo>
                    <a:pt x="465621" y="123537"/>
                  </a:lnTo>
                  <a:lnTo>
                    <a:pt x="460341" y="117551"/>
                  </a:lnTo>
                  <a:close/>
                </a:path>
                <a:path w="525145" h="458469">
                  <a:moveTo>
                    <a:pt x="313001" y="144970"/>
                  </a:moveTo>
                  <a:lnTo>
                    <a:pt x="34162" y="144970"/>
                  </a:lnTo>
                  <a:lnTo>
                    <a:pt x="37236" y="145567"/>
                  </a:lnTo>
                  <a:lnTo>
                    <a:pt x="78708" y="148704"/>
                  </a:lnTo>
                  <a:lnTo>
                    <a:pt x="120199" y="151404"/>
                  </a:lnTo>
                  <a:lnTo>
                    <a:pt x="203238" y="155574"/>
                  </a:lnTo>
                  <a:lnTo>
                    <a:pt x="203563" y="186766"/>
                  </a:lnTo>
                  <a:lnTo>
                    <a:pt x="203734" y="209983"/>
                  </a:lnTo>
                  <a:lnTo>
                    <a:pt x="203860" y="264401"/>
                  </a:lnTo>
                  <a:lnTo>
                    <a:pt x="229945" y="264401"/>
                  </a:lnTo>
                  <a:lnTo>
                    <a:pt x="229833" y="224277"/>
                  </a:lnTo>
                  <a:lnTo>
                    <a:pt x="229716" y="202701"/>
                  </a:lnTo>
                  <a:lnTo>
                    <a:pt x="229285" y="156629"/>
                  </a:lnTo>
                  <a:lnTo>
                    <a:pt x="313109" y="156629"/>
                  </a:lnTo>
                  <a:lnTo>
                    <a:pt x="313001" y="144970"/>
                  </a:lnTo>
                  <a:close/>
                </a:path>
                <a:path w="525145" h="458469">
                  <a:moveTo>
                    <a:pt x="34150" y="257124"/>
                  </a:moveTo>
                  <a:lnTo>
                    <a:pt x="31165" y="257301"/>
                  </a:lnTo>
                  <a:lnTo>
                    <a:pt x="38296" y="257301"/>
                  </a:lnTo>
                  <a:lnTo>
                    <a:pt x="34150" y="257124"/>
                  </a:lnTo>
                  <a:close/>
                </a:path>
                <a:path w="525145" h="458469">
                  <a:moveTo>
                    <a:pt x="311898" y="26111"/>
                  </a:moveTo>
                  <a:lnTo>
                    <a:pt x="285864" y="26111"/>
                  </a:lnTo>
                  <a:lnTo>
                    <a:pt x="286854" y="132181"/>
                  </a:lnTo>
                  <a:lnTo>
                    <a:pt x="312882" y="132181"/>
                  </a:lnTo>
                  <a:lnTo>
                    <a:pt x="311898" y="26111"/>
                  </a:lnTo>
                  <a:close/>
                </a:path>
                <a:path w="525145" h="458469">
                  <a:moveTo>
                    <a:pt x="226703" y="26771"/>
                  </a:moveTo>
                  <a:lnTo>
                    <a:pt x="200672" y="26771"/>
                  </a:lnTo>
                  <a:lnTo>
                    <a:pt x="201373" y="52491"/>
                  </a:lnTo>
                  <a:lnTo>
                    <a:pt x="201996" y="78519"/>
                  </a:lnTo>
                  <a:lnTo>
                    <a:pt x="202604" y="108599"/>
                  </a:lnTo>
                  <a:lnTo>
                    <a:pt x="202971" y="129527"/>
                  </a:lnTo>
                  <a:lnTo>
                    <a:pt x="229000" y="129527"/>
                  </a:lnTo>
                  <a:lnTo>
                    <a:pt x="228428" y="97873"/>
                  </a:lnTo>
                  <a:lnTo>
                    <a:pt x="228019" y="78144"/>
                  </a:lnTo>
                  <a:lnTo>
                    <a:pt x="227403" y="52455"/>
                  </a:lnTo>
                  <a:lnTo>
                    <a:pt x="226703" y="26771"/>
                  </a:lnTo>
                  <a:close/>
                </a:path>
                <a:path w="525145" h="458469">
                  <a:moveTo>
                    <a:pt x="37236" y="119519"/>
                  </a:moveTo>
                  <a:lnTo>
                    <a:pt x="34836" y="119570"/>
                  </a:lnTo>
                  <a:lnTo>
                    <a:pt x="37905" y="119570"/>
                  </a:lnTo>
                  <a:lnTo>
                    <a:pt x="37236" y="11951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8" name="object 37"/>
            <p:cNvSpPr/>
            <p:nvPr/>
          </p:nvSpPr>
          <p:spPr>
            <a:xfrm>
              <a:off x="3719580" y="2441776"/>
              <a:ext cx="91978" cy="1050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99" name="object 38"/>
            <p:cNvSpPr/>
            <p:nvPr/>
          </p:nvSpPr>
          <p:spPr>
            <a:xfrm>
              <a:off x="3513925" y="2362857"/>
              <a:ext cx="158115" cy="139700"/>
            </a:xfrm>
            <a:custGeom>
              <a:avLst/>
              <a:gdLst/>
              <a:ahLst/>
              <a:cxnLst/>
              <a:rect l="l" t="t" r="r" b="b"/>
              <a:pathLst>
                <a:path w="158114" h="139700">
                  <a:moveTo>
                    <a:pt x="37211" y="15798"/>
                  </a:moveTo>
                  <a:lnTo>
                    <a:pt x="34632" y="5473"/>
                  </a:lnTo>
                  <a:lnTo>
                    <a:pt x="26466" y="0"/>
                  </a:lnTo>
                  <a:lnTo>
                    <a:pt x="17386" y="685"/>
                  </a:lnTo>
                  <a:lnTo>
                    <a:pt x="12103" y="8877"/>
                  </a:lnTo>
                  <a:lnTo>
                    <a:pt x="0" y="91516"/>
                  </a:lnTo>
                  <a:lnTo>
                    <a:pt x="2565" y="101854"/>
                  </a:lnTo>
                  <a:lnTo>
                    <a:pt x="10744" y="107327"/>
                  </a:lnTo>
                  <a:lnTo>
                    <a:pt x="19824" y="106641"/>
                  </a:lnTo>
                  <a:lnTo>
                    <a:pt x="25107" y="98437"/>
                  </a:lnTo>
                  <a:lnTo>
                    <a:pt x="37211" y="15798"/>
                  </a:lnTo>
                  <a:close/>
                </a:path>
                <a:path w="158114" h="139700">
                  <a:moveTo>
                    <a:pt x="157873" y="44284"/>
                  </a:moveTo>
                  <a:lnTo>
                    <a:pt x="156933" y="34251"/>
                  </a:lnTo>
                  <a:lnTo>
                    <a:pt x="149288" y="28917"/>
                  </a:lnTo>
                  <a:lnTo>
                    <a:pt x="139649" y="29540"/>
                  </a:lnTo>
                  <a:lnTo>
                    <a:pt x="132765" y="37363"/>
                  </a:lnTo>
                  <a:lnTo>
                    <a:pt x="103886" y="124040"/>
                  </a:lnTo>
                  <a:lnTo>
                    <a:pt x="104813" y="134086"/>
                  </a:lnTo>
                  <a:lnTo>
                    <a:pt x="112458" y="139433"/>
                  </a:lnTo>
                  <a:lnTo>
                    <a:pt x="122097" y="138811"/>
                  </a:lnTo>
                  <a:lnTo>
                    <a:pt x="128993" y="130962"/>
                  </a:lnTo>
                  <a:lnTo>
                    <a:pt x="157873" y="44284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0" name="object 39"/>
            <p:cNvSpPr/>
            <p:nvPr/>
          </p:nvSpPr>
          <p:spPr>
            <a:xfrm>
              <a:off x="2827761" y="2524516"/>
              <a:ext cx="313055" cy="381000"/>
            </a:xfrm>
            <a:custGeom>
              <a:avLst/>
              <a:gdLst/>
              <a:ahLst/>
              <a:cxnLst/>
              <a:rect l="l" t="t" r="r" b="b"/>
              <a:pathLst>
                <a:path w="313055" h="381000">
                  <a:moveTo>
                    <a:pt x="161348" y="0"/>
                  </a:moveTo>
                  <a:lnTo>
                    <a:pt x="121583" y="5260"/>
                  </a:lnTo>
                  <a:lnTo>
                    <a:pt x="82628" y="19091"/>
                  </a:lnTo>
                  <a:lnTo>
                    <a:pt x="47737" y="40528"/>
                  </a:lnTo>
                  <a:lnTo>
                    <a:pt x="20166" y="68605"/>
                  </a:lnTo>
                  <a:lnTo>
                    <a:pt x="0" y="140822"/>
                  </a:lnTo>
                  <a:lnTo>
                    <a:pt x="13913" y="183032"/>
                  </a:lnTo>
                  <a:lnTo>
                    <a:pt x="39892" y="215622"/>
                  </a:lnTo>
                  <a:lnTo>
                    <a:pt x="76718" y="238299"/>
                  </a:lnTo>
                  <a:lnTo>
                    <a:pt x="88707" y="246375"/>
                  </a:lnTo>
                  <a:lnTo>
                    <a:pt x="98394" y="258483"/>
                  </a:lnTo>
                  <a:lnTo>
                    <a:pt x="102580" y="270772"/>
                  </a:lnTo>
                  <a:lnTo>
                    <a:pt x="104534" y="285319"/>
                  </a:lnTo>
                  <a:lnTo>
                    <a:pt x="105470" y="300107"/>
                  </a:lnTo>
                  <a:lnTo>
                    <a:pt x="106598" y="313118"/>
                  </a:lnTo>
                  <a:lnTo>
                    <a:pt x="114436" y="353741"/>
                  </a:lnTo>
                  <a:lnTo>
                    <a:pt x="127277" y="374295"/>
                  </a:lnTo>
                  <a:lnTo>
                    <a:pt x="151514" y="380660"/>
                  </a:lnTo>
                  <a:lnTo>
                    <a:pt x="193542" y="378714"/>
                  </a:lnTo>
                  <a:lnTo>
                    <a:pt x="200959" y="378142"/>
                  </a:lnTo>
                  <a:lnTo>
                    <a:pt x="206026" y="373202"/>
                  </a:lnTo>
                  <a:lnTo>
                    <a:pt x="206560" y="365696"/>
                  </a:lnTo>
                  <a:lnTo>
                    <a:pt x="180525" y="365696"/>
                  </a:lnTo>
                  <a:lnTo>
                    <a:pt x="180635" y="350393"/>
                  </a:lnTo>
                  <a:lnTo>
                    <a:pt x="154753" y="345783"/>
                  </a:lnTo>
                  <a:lnTo>
                    <a:pt x="137373" y="321846"/>
                  </a:lnTo>
                  <a:lnTo>
                    <a:pt x="123264" y="253357"/>
                  </a:lnTo>
                  <a:lnTo>
                    <a:pt x="104744" y="224040"/>
                  </a:lnTo>
                  <a:lnTo>
                    <a:pt x="79691" y="206285"/>
                  </a:lnTo>
                  <a:lnTo>
                    <a:pt x="58241" y="192363"/>
                  </a:lnTo>
                  <a:lnTo>
                    <a:pt x="42066" y="173512"/>
                  </a:lnTo>
                  <a:lnTo>
                    <a:pt x="32876" y="141109"/>
                  </a:lnTo>
                  <a:lnTo>
                    <a:pt x="32856" y="140822"/>
                  </a:lnTo>
                  <a:lnTo>
                    <a:pt x="39406" y="90814"/>
                  </a:lnTo>
                  <a:lnTo>
                    <a:pt x="68141" y="55165"/>
                  </a:lnTo>
                  <a:lnTo>
                    <a:pt x="111352" y="33685"/>
                  </a:lnTo>
                  <a:lnTo>
                    <a:pt x="132678" y="30421"/>
                  </a:lnTo>
                  <a:lnTo>
                    <a:pt x="129558" y="21634"/>
                  </a:lnTo>
                  <a:lnTo>
                    <a:pt x="132708" y="12537"/>
                  </a:lnTo>
                  <a:lnTo>
                    <a:pt x="142107" y="8026"/>
                  </a:lnTo>
                  <a:lnTo>
                    <a:pt x="172235" y="8026"/>
                  </a:lnTo>
                  <a:lnTo>
                    <a:pt x="170785" y="3910"/>
                  </a:lnTo>
                  <a:lnTo>
                    <a:pt x="161348" y="0"/>
                  </a:lnTo>
                  <a:close/>
                </a:path>
                <a:path w="313055" h="381000">
                  <a:moveTo>
                    <a:pt x="180635" y="350393"/>
                  </a:moveTo>
                  <a:lnTo>
                    <a:pt x="180525" y="365696"/>
                  </a:lnTo>
                  <a:lnTo>
                    <a:pt x="193542" y="352691"/>
                  </a:lnTo>
                  <a:lnTo>
                    <a:pt x="180635" y="350393"/>
                  </a:lnTo>
                  <a:close/>
                </a:path>
                <a:path w="313055" h="381000">
                  <a:moveTo>
                    <a:pt x="173080" y="10423"/>
                  </a:moveTo>
                  <a:lnTo>
                    <a:pt x="173921" y="12807"/>
                  </a:lnTo>
                  <a:lnTo>
                    <a:pt x="170770" y="21809"/>
                  </a:lnTo>
                  <a:lnTo>
                    <a:pt x="161348" y="26034"/>
                  </a:lnTo>
                  <a:lnTo>
                    <a:pt x="132678" y="30421"/>
                  </a:lnTo>
                  <a:lnTo>
                    <a:pt x="142107" y="34061"/>
                  </a:lnTo>
                  <a:lnTo>
                    <a:pt x="183090" y="36226"/>
                  </a:lnTo>
                  <a:lnTo>
                    <a:pt x="220874" y="47607"/>
                  </a:lnTo>
                  <a:lnTo>
                    <a:pt x="252869" y="69678"/>
                  </a:lnTo>
                  <a:lnTo>
                    <a:pt x="276486" y="103911"/>
                  </a:lnTo>
                  <a:lnTo>
                    <a:pt x="286489" y="149017"/>
                  </a:lnTo>
                  <a:lnTo>
                    <a:pt x="283685" y="172164"/>
                  </a:lnTo>
                  <a:lnTo>
                    <a:pt x="274708" y="193941"/>
                  </a:lnTo>
                  <a:lnTo>
                    <a:pt x="255677" y="217295"/>
                  </a:lnTo>
                  <a:lnTo>
                    <a:pt x="238526" y="225236"/>
                  </a:lnTo>
                  <a:lnTo>
                    <a:pt x="220926" y="229083"/>
                  </a:lnTo>
                  <a:lnTo>
                    <a:pt x="200553" y="240157"/>
                  </a:lnTo>
                  <a:lnTo>
                    <a:pt x="186040" y="264789"/>
                  </a:lnTo>
                  <a:lnTo>
                    <a:pt x="181004" y="299254"/>
                  </a:lnTo>
                  <a:lnTo>
                    <a:pt x="180635" y="350393"/>
                  </a:lnTo>
                  <a:lnTo>
                    <a:pt x="193542" y="352691"/>
                  </a:lnTo>
                  <a:lnTo>
                    <a:pt x="180525" y="365696"/>
                  </a:lnTo>
                  <a:lnTo>
                    <a:pt x="206560" y="365696"/>
                  </a:lnTo>
                  <a:lnTo>
                    <a:pt x="206867" y="345783"/>
                  </a:lnTo>
                  <a:lnTo>
                    <a:pt x="206898" y="318090"/>
                  </a:lnTo>
                  <a:lnTo>
                    <a:pt x="208998" y="292751"/>
                  </a:lnTo>
                  <a:lnTo>
                    <a:pt x="215628" y="272351"/>
                  </a:lnTo>
                  <a:lnTo>
                    <a:pt x="225641" y="262177"/>
                  </a:lnTo>
                  <a:lnTo>
                    <a:pt x="239602" y="254623"/>
                  </a:lnTo>
                  <a:lnTo>
                    <a:pt x="255054" y="247510"/>
                  </a:lnTo>
                  <a:lnTo>
                    <a:pt x="269539" y="238658"/>
                  </a:lnTo>
                  <a:lnTo>
                    <a:pt x="289101" y="218756"/>
                  </a:lnTo>
                  <a:lnTo>
                    <a:pt x="303065" y="195118"/>
                  </a:lnTo>
                  <a:lnTo>
                    <a:pt x="311132" y="168862"/>
                  </a:lnTo>
                  <a:lnTo>
                    <a:pt x="312998" y="141109"/>
                  </a:lnTo>
                  <a:lnTo>
                    <a:pt x="301429" y="92486"/>
                  </a:lnTo>
                  <a:lnTo>
                    <a:pt x="274509" y="54445"/>
                  </a:lnTo>
                  <a:lnTo>
                    <a:pt x="236284" y="27408"/>
                  </a:lnTo>
                  <a:lnTo>
                    <a:pt x="190801" y="11795"/>
                  </a:lnTo>
                  <a:lnTo>
                    <a:pt x="173080" y="10423"/>
                  </a:lnTo>
                  <a:close/>
                </a:path>
                <a:path w="313055" h="381000">
                  <a:moveTo>
                    <a:pt x="142107" y="8026"/>
                  </a:moveTo>
                  <a:lnTo>
                    <a:pt x="132708" y="12537"/>
                  </a:lnTo>
                  <a:lnTo>
                    <a:pt x="129558" y="21634"/>
                  </a:lnTo>
                  <a:lnTo>
                    <a:pt x="132678" y="30421"/>
                  </a:lnTo>
                  <a:lnTo>
                    <a:pt x="161348" y="26034"/>
                  </a:lnTo>
                  <a:lnTo>
                    <a:pt x="170770" y="21809"/>
                  </a:lnTo>
                  <a:lnTo>
                    <a:pt x="173921" y="12807"/>
                  </a:lnTo>
                  <a:lnTo>
                    <a:pt x="173080" y="10423"/>
                  </a:lnTo>
                  <a:lnTo>
                    <a:pt x="142107" y="8026"/>
                  </a:lnTo>
                  <a:close/>
                </a:path>
                <a:path w="313055" h="381000">
                  <a:moveTo>
                    <a:pt x="172235" y="8026"/>
                  </a:moveTo>
                  <a:lnTo>
                    <a:pt x="142107" y="8026"/>
                  </a:lnTo>
                  <a:lnTo>
                    <a:pt x="173080" y="10423"/>
                  </a:lnTo>
                  <a:lnTo>
                    <a:pt x="172235" y="802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2" name="object 41"/>
            <p:cNvSpPr/>
            <p:nvPr/>
          </p:nvSpPr>
          <p:spPr>
            <a:xfrm>
              <a:off x="2925967" y="2611082"/>
              <a:ext cx="120107" cy="2437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3" name="object 42"/>
            <p:cNvSpPr/>
            <p:nvPr/>
          </p:nvSpPr>
          <p:spPr>
            <a:xfrm>
              <a:off x="2916391" y="2887482"/>
              <a:ext cx="164441" cy="1096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4" name="object 43"/>
            <p:cNvSpPr/>
            <p:nvPr/>
          </p:nvSpPr>
          <p:spPr>
            <a:xfrm>
              <a:off x="2746590" y="2477996"/>
              <a:ext cx="136447" cy="1407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05" name="object 44"/>
            <p:cNvSpPr/>
            <p:nvPr/>
          </p:nvSpPr>
          <p:spPr>
            <a:xfrm>
              <a:off x="2677452" y="2739577"/>
              <a:ext cx="158750" cy="130175"/>
            </a:xfrm>
            <a:custGeom>
              <a:avLst/>
              <a:gdLst/>
              <a:ahLst/>
              <a:cxnLst/>
              <a:rect l="l" t="t" r="r" b="b"/>
              <a:pathLst>
                <a:path w="158750" h="130175">
                  <a:moveTo>
                    <a:pt x="110693" y="15252"/>
                  </a:moveTo>
                  <a:lnTo>
                    <a:pt x="107569" y="6464"/>
                  </a:lnTo>
                  <a:lnTo>
                    <a:pt x="98158" y="2844"/>
                  </a:lnTo>
                  <a:lnTo>
                    <a:pt x="76657" y="3454"/>
                  </a:lnTo>
                  <a:lnTo>
                    <a:pt x="55219" y="3187"/>
                  </a:lnTo>
                  <a:lnTo>
                    <a:pt x="33807" y="2032"/>
                  </a:lnTo>
                  <a:lnTo>
                    <a:pt x="12407" y="0"/>
                  </a:lnTo>
                  <a:lnTo>
                    <a:pt x="3073" y="2997"/>
                  </a:lnTo>
                  <a:lnTo>
                    <a:pt x="33807" y="28067"/>
                  </a:lnTo>
                  <a:lnTo>
                    <a:pt x="76657" y="29489"/>
                  </a:lnTo>
                  <a:lnTo>
                    <a:pt x="98158" y="28879"/>
                  </a:lnTo>
                  <a:lnTo>
                    <a:pt x="107543" y="24358"/>
                  </a:lnTo>
                  <a:lnTo>
                    <a:pt x="110693" y="15252"/>
                  </a:lnTo>
                  <a:close/>
                </a:path>
                <a:path w="158750" h="130175">
                  <a:moveTo>
                    <a:pt x="158305" y="97688"/>
                  </a:moveTo>
                  <a:lnTo>
                    <a:pt x="152831" y="89560"/>
                  </a:lnTo>
                  <a:lnTo>
                    <a:pt x="142506" y="87122"/>
                  </a:lnTo>
                  <a:lnTo>
                    <a:pt x="34302" y="104597"/>
                  </a:lnTo>
                  <a:lnTo>
                    <a:pt x="26111" y="110020"/>
                  </a:lnTo>
                  <a:lnTo>
                    <a:pt x="25412" y="119151"/>
                  </a:lnTo>
                  <a:lnTo>
                    <a:pt x="30886" y="127279"/>
                  </a:lnTo>
                  <a:lnTo>
                    <a:pt x="41224" y="129705"/>
                  </a:lnTo>
                  <a:lnTo>
                    <a:pt x="149428" y="112229"/>
                  </a:lnTo>
                  <a:lnTo>
                    <a:pt x="157607" y="106819"/>
                  </a:lnTo>
                  <a:lnTo>
                    <a:pt x="158305" y="9768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106" name="object 45"/>
          <p:cNvSpPr/>
          <p:nvPr/>
        </p:nvSpPr>
        <p:spPr>
          <a:xfrm>
            <a:off x="3731773" y="2695376"/>
            <a:ext cx="1565275" cy="1646555"/>
          </a:xfrm>
          <a:custGeom>
            <a:avLst/>
            <a:gdLst/>
            <a:ahLst/>
            <a:cxnLst/>
            <a:rect l="l" t="t" r="r" b="b"/>
            <a:pathLst>
              <a:path w="1565275" h="1646554">
                <a:moveTo>
                  <a:pt x="121234" y="0"/>
                </a:moveTo>
                <a:lnTo>
                  <a:pt x="0" y="50406"/>
                </a:lnTo>
                <a:lnTo>
                  <a:pt x="113411" y="120599"/>
                </a:lnTo>
                <a:lnTo>
                  <a:pt x="121234" y="0"/>
                </a:lnTo>
                <a:close/>
              </a:path>
              <a:path w="1565275" h="1646554">
                <a:moveTo>
                  <a:pt x="865238" y="1532585"/>
                </a:moveTo>
                <a:lnTo>
                  <a:pt x="744639" y="1524762"/>
                </a:lnTo>
                <a:lnTo>
                  <a:pt x="795045" y="1645996"/>
                </a:lnTo>
                <a:lnTo>
                  <a:pt x="865238" y="1532585"/>
                </a:lnTo>
                <a:close/>
              </a:path>
              <a:path w="1565275" h="1646554">
                <a:moveTo>
                  <a:pt x="1565148" y="50406"/>
                </a:moveTo>
                <a:lnTo>
                  <a:pt x="1443913" y="0"/>
                </a:lnTo>
                <a:lnTo>
                  <a:pt x="1451737" y="120599"/>
                </a:lnTo>
                <a:lnTo>
                  <a:pt x="1565148" y="50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07" name="object 46"/>
          <p:cNvSpPr/>
          <p:nvPr/>
        </p:nvSpPr>
        <p:spPr>
          <a:xfrm>
            <a:off x="3742754" y="2662077"/>
            <a:ext cx="696595" cy="187325"/>
          </a:xfrm>
          <a:custGeom>
            <a:avLst/>
            <a:gdLst/>
            <a:ahLst/>
            <a:cxnLst/>
            <a:rect l="l" t="t" r="r" b="b"/>
            <a:pathLst>
              <a:path w="696595" h="187325">
                <a:moveTo>
                  <a:pt x="143362" y="0"/>
                </a:moveTo>
                <a:lnTo>
                  <a:pt x="134019" y="2959"/>
                </a:lnTo>
                <a:lnTo>
                  <a:pt x="104030" y="22823"/>
                </a:lnTo>
                <a:lnTo>
                  <a:pt x="73145" y="41042"/>
                </a:lnTo>
                <a:lnTo>
                  <a:pt x="41351" y="57625"/>
                </a:lnTo>
                <a:lnTo>
                  <a:pt x="8632" y="72581"/>
                </a:lnTo>
                <a:lnTo>
                  <a:pt x="1594" y="78391"/>
                </a:lnTo>
                <a:lnTo>
                  <a:pt x="0" y="86047"/>
                </a:lnTo>
                <a:lnTo>
                  <a:pt x="2810" y="93806"/>
                </a:lnTo>
                <a:lnTo>
                  <a:pt x="8988" y="99924"/>
                </a:lnTo>
                <a:lnTo>
                  <a:pt x="10042" y="103188"/>
                </a:lnTo>
                <a:lnTo>
                  <a:pt x="12201" y="106248"/>
                </a:lnTo>
                <a:lnTo>
                  <a:pt x="121904" y="176898"/>
                </a:lnTo>
                <a:lnTo>
                  <a:pt x="128920" y="185222"/>
                </a:lnTo>
                <a:lnTo>
                  <a:pt x="139668" y="187052"/>
                </a:lnTo>
                <a:lnTo>
                  <a:pt x="149611" y="182396"/>
                </a:lnTo>
                <a:lnTo>
                  <a:pt x="154212" y="171260"/>
                </a:lnTo>
                <a:lnTo>
                  <a:pt x="155202" y="137630"/>
                </a:lnTo>
                <a:lnTo>
                  <a:pt x="122069" y="137630"/>
                </a:lnTo>
                <a:lnTo>
                  <a:pt x="48955" y="90538"/>
                </a:lnTo>
                <a:lnTo>
                  <a:pt x="68379" y="80996"/>
                </a:lnTo>
                <a:lnTo>
                  <a:pt x="87471" y="70866"/>
                </a:lnTo>
                <a:lnTo>
                  <a:pt x="106233" y="60145"/>
                </a:lnTo>
                <a:lnTo>
                  <a:pt x="124672" y="48832"/>
                </a:lnTo>
                <a:lnTo>
                  <a:pt x="157807" y="48832"/>
                </a:lnTo>
                <a:lnTo>
                  <a:pt x="158581" y="22555"/>
                </a:lnTo>
                <a:lnTo>
                  <a:pt x="158327" y="20980"/>
                </a:lnTo>
                <a:lnTo>
                  <a:pt x="157946" y="19507"/>
                </a:lnTo>
                <a:lnTo>
                  <a:pt x="156547" y="10415"/>
                </a:lnTo>
                <a:lnTo>
                  <a:pt x="151279" y="3199"/>
                </a:lnTo>
                <a:lnTo>
                  <a:pt x="143362" y="0"/>
                </a:lnTo>
                <a:close/>
              </a:path>
              <a:path w="696595" h="187325">
                <a:moveTo>
                  <a:pt x="157807" y="48832"/>
                </a:moveTo>
                <a:lnTo>
                  <a:pt x="124672" y="48832"/>
                </a:lnTo>
                <a:lnTo>
                  <a:pt x="122069" y="137630"/>
                </a:lnTo>
                <a:lnTo>
                  <a:pt x="155202" y="137630"/>
                </a:lnTo>
                <a:lnTo>
                  <a:pt x="156016" y="109995"/>
                </a:lnTo>
                <a:lnTo>
                  <a:pt x="696314" y="109995"/>
                </a:lnTo>
                <a:lnTo>
                  <a:pt x="696566" y="78727"/>
                </a:lnTo>
                <a:lnTo>
                  <a:pt x="156981" y="76873"/>
                </a:lnTo>
                <a:lnTo>
                  <a:pt x="157807" y="48832"/>
                </a:lnTo>
                <a:close/>
              </a:path>
              <a:path w="696595" h="187325">
                <a:moveTo>
                  <a:pt x="696314" y="109995"/>
                </a:moveTo>
                <a:lnTo>
                  <a:pt x="156016" y="109995"/>
                </a:lnTo>
                <a:lnTo>
                  <a:pt x="696299" y="111849"/>
                </a:lnTo>
                <a:lnTo>
                  <a:pt x="696314" y="109995"/>
                </a:lnTo>
                <a:close/>
              </a:path>
            </a:pathLst>
          </a:custGeom>
          <a:solidFill>
            <a:srgbClr val="A1233D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08" name="object 47"/>
          <p:cNvSpPr/>
          <p:nvPr/>
        </p:nvSpPr>
        <p:spPr>
          <a:xfrm>
            <a:off x="4728520" y="2662077"/>
            <a:ext cx="696595" cy="187325"/>
          </a:xfrm>
          <a:custGeom>
            <a:avLst/>
            <a:gdLst/>
            <a:ahLst/>
            <a:cxnLst/>
            <a:rect l="l" t="t" r="r" b="b"/>
            <a:pathLst>
              <a:path w="696595" h="187325">
                <a:moveTo>
                  <a:pt x="573686" y="109995"/>
                </a:moveTo>
                <a:lnTo>
                  <a:pt x="540550" y="109995"/>
                </a:lnTo>
                <a:lnTo>
                  <a:pt x="542353" y="171260"/>
                </a:lnTo>
                <a:lnTo>
                  <a:pt x="546955" y="182396"/>
                </a:lnTo>
                <a:lnTo>
                  <a:pt x="556898" y="187052"/>
                </a:lnTo>
                <a:lnTo>
                  <a:pt x="567645" y="185222"/>
                </a:lnTo>
                <a:lnTo>
                  <a:pt x="574662" y="176898"/>
                </a:lnTo>
                <a:lnTo>
                  <a:pt x="635636" y="137630"/>
                </a:lnTo>
                <a:lnTo>
                  <a:pt x="574497" y="137630"/>
                </a:lnTo>
                <a:lnTo>
                  <a:pt x="573686" y="109995"/>
                </a:lnTo>
                <a:close/>
              </a:path>
              <a:path w="696595" h="187325">
                <a:moveTo>
                  <a:pt x="638356" y="48832"/>
                </a:moveTo>
                <a:lnTo>
                  <a:pt x="571893" y="48832"/>
                </a:lnTo>
                <a:lnTo>
                  <a:pt x="590332" y="60145"/>
                </a:lnTo>
                <a:lnTo>
                  <a:pt x="609095" y="70866"/>
                </a:lnTo>
                <a:lnTo>
                  <a:pt x="628186" y="80996"/>
                </a:lnTo>
                <a:lnTo>
                  <a:pt x="647611" y="90538"/>
                </a:lnTo>
                <a:lnTo>
                  <a:pt x="574497" y="137630"/>
                </a:lnTo>
                <a:lnTo>
                  <a:pt x="635636" y="137630"/>
                </a:lnTo>
                <a:lnTo>
                  <a:pt x="684364" y="106248"/>
                </a:lnTo>
                <a:lnTo>
                  <a:pt x="686523" y="103188"/>
                </a:lnTo>
                <a:lnTo>
                  <a:pt x="687577" y="99924"/>
                </a:lnTo>
                <a:lnTo>
                  <a:pt x="693755" y="93806"/>
                </a:lnTo>
                <a:lnTo>
                  <a:pt x="696566" y="86047"/>
                </a:lnTo>
                <a:lnTo>
                  <a:pt x="694971" y="78391"/>
                </a:lnTo>
                <a:lnTo>
                  <a:pt x="687933" y="72581"/>
                </a:lnTo>
                <a:lnTo>
                  <a:pt x="655215" y="57625"/>
                </a:lnTo>
                <a:lnTo>
                  <a:pt x="638356" y="48832"/>
                </a:lnTo>
                <a:close/>
              </a:path>
              <a:path w="696595" h="187325">
                <a:moveTo>
                  <a:pt x="553203" y="0"/>
                </a:moveTo>
                <a:lnTo>
                  <a:pt x="545287" y="3199"/>
                </a:lnTo>
                <a:lnTo>
                  <a:pt x="540018" y="10415"/>
                </a:lnTo>
                <a:lnTo>
                  <a:pt x="538619" y="19507"/>
                </a:lnTo>
                <a:lnTo>
                  <a:pt x="538238" y="20980"/>
                </a:lnTo>
                <a:lnTo>
                  <a:pt x="537984" y="22555"/>
                </a:lnTo>
                <a:lnTo>
                  <a:pt x="539584" y="76873"/>
                </a:lnTo>
                <a:lnTo>
                  <a:pt x="0" y="78727"/>
                </a:lnTo>
                <a:lnTo>
                  <a:pt x="266" y="111849"/>
                </a:lnTo>
                <a:lnTo>
                  <a:pt x="573686" y="109995"/>
                </a:lnTo>
                <a:lnTo>
                  <a:pt x="571893" y="48832"/>
                </a:lnTo>
                <a:lnTo>
                  <a:pt x="638356" y="48832"/>
                </a:lnTo>
                <a:lnTo>
                  <a:pt x="623420" y="41042"/>
                </a:lnTo>
                <a:lnTo>
                  <a:pt x="592535" y="22823"/>
                </a:lnTo>
                <a:lnTo>
                  <a:pt x="562546" y="2959"/>
                </a:lnTo>
                <a:lnTo>
                  <a:pt x="553203" y="0"/>
                </a:lnTo>
                <a:close/>
              </a:path>
            </a:pathLst>
          </a:custGeom>
          <a:solidFill>
            <a:srgbClr val="92A338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09" name="object 48"/>
          <p:cNvSpPr/>
          <p:nvPr/>
        </p:nvSpPr>
        <p:spPr>
          <a:xfrm>
            <a:off x="4530954" y="2849287"/>
            <a:ext cx="139252" cy="1693529"/>
          </a:xfrm>
          <a:custGeom>
            <a:avLst/>
            <a:gdLst/>
            <a:ahLst/>
            <a:cxnLst/>
            <a:rect l="l" t="t" r="r" b="b"/>
            <a:pathLst>
              <a:path w="187325" h="1521460">
                <a:moveTo>
                  <a:pt x="22555" y="1362278"/>
                </a:moveTo>
                <a:lnTo>
                  <a:pt x="20980" y="1362532"/>
                </a:lnTo>
                <a:lnTo>
                  <a:pt x="19507" y="1362913"/>
                </a:lnTo>
                <a:lnTo>
                  <a:pt x="10415" y="1364312"/>
                </a:lnTo>
                <a:lnTo>
                  <a:pt x="3199" y="1369580"/>
                </a:lnTo>
                <a:lnTo>
                  <a:pt x="0" y="1377497"/>
                </a:lnTo>
                <a:lnTo>
                  <a:pt x="2959" y="1386840"/>
                </a:lnTo>
                <a:lnTo>
                  <a:pt x="22823" y="1416829"/>
                </a:lnTo>
                <a:lnTo>
                  <a:pt x="41042" y="1447714"/>
                </a:lnTo>
                <a:lnTo>
                  <a:pt x="57625" y="1479508"/>
                </a:lnTo>
                <a:lnTo>
                  <a:pt x="72581" y="1512227"/>
                </a:lnTo>
                <a:lnTo>
                  <a:pt x="78391" y="1519265"/>
                </a:lnTo>
                <a:lnTo>
                  <a:pt x="86047" y="1520859"/>
                </a:lnTo>
                <a:lnTo>
                  <a:pt x="93806" y="1518049"/>
                </a:lnTo>
                <a:lnTo>
                  <a:pt x="99924" y="1511871"/>
                </a:lnTo>
                <a:lnTo>
                  <a:pt x="103188" y="1510817"/>
                </a:lnTo>
                <a:lnTo>
                  <a:pt x="106248" y="1508658"/>
                </a:lnTo>
                <a:lnTo>
                  <a:pt x="129918" y="1471904"/>
                </a:lnTo>
                <a:lnTo>
                  <a:pt x="90538" y="1471904"/>
                </a:lnTo>
                <a:lnTo>
                  <a:pt x="80996" y="1452479"/>
                </a:lnTo>
                <a:lnTo>
                  <a:pt x="70866" y="1433388"/>
                </a:lnTo>
                <a:lnTo>
                  <a:pt x="60145" y="1414626"/>
                </a:lnTo>
                <a:lnTo>
                  <a:pt x="48832" y="1396187"/>
                </a:lnTo>
                <a:lnTo>
                  <a:pt x="180183" y="1396187"/>
                </a:lnTo>
                <a:lnTo>
                  <a:pt x="185222" y="1391939"/>
                </a:lnTo>
                <a:lnTo>
                  <a:pt x="187052" y="1381191"/>
                </a:lnTo>
                <a:lnTo>
                  <a:pt x="182396" y="1371248"/>
                </a:lnTo>
                <a:lnTo>
                  <a:pt x="171260" y="1366647"/>
                </a:lnTo>
                <a:lnTo>
                  <a:pt x="109995" y="1364843"/>
                </a:lnTo>
                <a:lnTo>
                  <a:pt x="109996" y="1363878"/>
                </a:lnTo>
                <a:lnTo>
                  <a:pt x="76873" y="1363878"/>
                </a:lnTo>
                <a:lnTo>
                  <a:pt x="22555" y="1362278"/>
                </a:lnTo>
                <a:close/>
              </a:path>
              <a:path w="187325" h="1521460">
                <a:moveTo>
                  <a:pt x="180183" y="1396187"/>
                </a:moveTo>
                <a:lnTo>
                  <a:pt x="48832" y="1396187"/>
                </a:lnTo>
                <a:lnTo>
                  <a:pt x="137630" y="1398790"/>
                </a:lnTo>
                <a:lnTo>
                  <a:pt x="90538" y="1471904"/>
                </a:lnTo>
                <a:lnTo>
                  <a:pt x="129918" y="1471904"/>
                </a:lnTo>
                <a:lnTo>
                  <a:pt x="176898" y="1398955"/>
                </a:lnTo>
                <a:lnTo>
                  <a:pt x="180183" y="1396187"/>
                </a:lnTo>
                <a:close/>
              </a:path>
              <a:path w="187325" h="1521460">
                <a:moveTo>
                  <a:pt x="78727" y="0"/>
                </a:moveTo>
                <a:lnTo>
                  <a:pt x="76873" y="1363878"/>
                </a:lnTo>
                <a:lnTo>
                  <a:pt x="109996" y="1363878"/>
                </a:lnTo>
                <a:lnTo>
                  <a:pt x="111849" y="266"/>
                </a:lnTo>
                <a:lnTo>
                  <a:pt x="78727" y="0"/>
                </a:lnTo>
                <a:close/>
              </a:path>
            </a:pathLst>
          </a:custGeom>
          <a:solidFill>
            <a:srgbClr val="FAA826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10" name="object 49"/>
          <p:cNvSpPr/>
          <p:nvPr/>
        </p:nvSpPr>
        <p:spPr>
          <a:xfrm>
            <a:off x="4448993" y="2582232"/>
            <a:ext cx="274955" cy="306705"/>
          </a:xfrm>
          <a:custGeom>
            <a:avLst/>
            <a:gdLst/>
            <a:ahLst/>
            <a:cxnLst/>
            <a:rect l="l" t="t" r="r" b="b"/>
            <a:pathLst>
              <a:path w="274954" h="306705">
                <a:moveTo>
                  <a:pt x="274130" y="298639"/>
                </a:moveTo>
                <a:lnTo>
                  <a:pt x="102316" y="298639"/>
                </a:lnTo>
                <a:lnTo>
                  <a:pt x="153561" y="298808"/>
                </a:lnTo>
                <a:lnTo>
                  <a:pt x="204762" y="301031"/>
                </a:lnTo>
                <a:lnTo>
                  <a:pt x="255841" y="305307"/>
                </a:lnTo>
                <a:lnTo>
                  <a:pt x="261518" y="305904"/>
                </a:lnTo>
                <a:lnTo>
                  <a:pt x="268236" y="306120"/>
                </a:lnTo>
                <a:lnTo>
                  <a:pt x="274016" y="298808"/>
                </a:lnTo>
                <a:lnTo>
                  <a:pt x="274130" y="298639"/>
                </a:lnTo>
                <a:close/>
              </a:path>
              <a:path w="274954" h="306705">
                <a:moveTo>
                  <a:pt x="250215" y="0"/>
                </a:moveTo>
                <a:lnTo>
                  <a:pt x="201422" y="3304"/>
                </a:lnTo>
                <a:lnTo>
                  <a:pt x="152747" y="8095"/>
                </a:lnTo>
                <a:lnTo>
                  <a:pt x="104235" y="14368"/>
                </a:lnTo>
                <a:lnTo>
                  <a:pt x="55928" y="22119"/>
                </a:lnTo>
                <a:lnTo>
                  <a:pt x="12194" y="30514"/>
                </a:lnTo>
                <a:lnTo>
                  <a:pt x="9457" y="70025"/>
                </a:lnTo>
                <a:lnTo>
                  <a:pt x="6664" y="116864"/>
                </a:lnTo>
                <a:lnTo>
                  <a:pt x="4321" y="163731"/>
                </a:lnTo>
                <a:lnTo>
                  <a:pt x="2428" y="210621"/>
                </a:lnTo>
                <a:lnTo>
                  <a:pt x="988" y="257531"/>
                </a:lnTo>
                <a:lnTo>
                  <a:pt x="0" y="304457"/>
                </a:lnTo>
                <a:lnTo>
                  <a:pt x="51103" y="300522"/>
                </a:lnTo>
                <a:lnTo>
                  <a:pt x="102316" y="298639"/>
                </a:lnTo>
                <a:lnTo>
                  <a:pt x="274130" y="298639"/>
                </a:lnTo>
                <a:lnTo>
                  <a:pt x="274332" y="294627"/>
                </a:lnTo>
                <a:lnTo>
                  <a:pt x="274421" y="290868"/>
                </a:lnTo>
                <a:lnTo>
                  <a:pt x="274744" y="242125"/>
                </a:lnTo>
                <a:lnTo>
                  <a:pt x="273316" y="193402"/>
                </a:lnTo>
                <a:lnTo>
                  <a:pt x="270143" y="144762"/>
                </a:lnTo>
                <a:lnTo>
                  <a:pt x="265231" y="96272"/>
                </a:lnTo>
                <a:lnTo>
                  <a:pt x="258586" y="47996"/>
                </a:lnTo>
                <a:lnTo>
                  <a:pt x="250215" y="0"/>
                </a:lnTo>
                <a:close/>
              </a:path>
              <a:path w="274954" h="306705">
                <a:moveTo>
                  <a:pt x="12700" y="23215"/>
                </a:moveTo>
                <a:lnTo>
                  <a:pt x="7874" y="31343"/>
                </a:lnTo>
                <a:lnTo>
                  <a:pt x="12194" y="30514"/>
                </a:lnTo>
                <a:lnTo>
                  <a:pt x="12700" y="23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11" name="object 50"/>
          <p:cNvSpPr/>
          <p:nvPr/>
        </p:nvSpPr>
        <p:spPr>
          <a:xfrm>
            <a:off x="4434680" y="2580683"/>
            <a:ext cx="302260" cy="323215"/>
          </a:xfrm>
          <a:custGeom>
            <a:avLst/>
            <a:gdLst/>
            <a:ahLst/>
            <a:cxnLst/>
            <a:rect l="l" t="t" r="r" b="b"/>
            <a:pathLst>
              <a:path w="302260" h="323214">
                <a:moveTo>
                  <a:pt x="20894" y="1816"/>
                </a:moveTo>
                <a:lnTo>
                  <a:pt x="12314" y="2900"/>
                </a:lnTo>
                <a:lnTo>
                  <a:pt x="5622" y="8163"/>
                </a:lnTo>
                <a:lnTo>
                  <a:pt x="3111" y="17627"/>
                </a:lnTo>
                <a:lnTo>
                  <a:pt x="4239" y="65762"/>
                </a:lnTo>
                <a:lnTo>
                  <a:pt x="4727" y="113889"/>
                </a:lnTo>
                <a:lnTo>
                  <a:pt x="4575" y="162009"/>
                </a:lnTo>
                <a:lnTo>
                  <a:pt x="3781" y="210121"/>
                </a:lnTo>
                <a:lnTo>
                  <a:pt x="2345" y="258225"/>
                </a:lnTo>
                <a:lnTo>
                  <a:pt x="212" y="307378"/>
                </a:lnTo>
                <a:lnTo>
                  <a:pt x="0" y="311530"/>
                </a:lnTo>
                <a:lnTo>
                  <a:pt x="1765" y="315442"/>
                </a:lnTo>
                <a:lnTo>
                  <a:pt x="4587" y="318112"/>
                </a:lnTo>
                <a:lnTo>
                  <a:pt x="7188" y="321208"/>
                </a:lnTo>
                <a:lnTo>
                  <a:pt x="11137" y="323176"/>
                </a:lnTo>
                <a:lnTo>
                  <a:pt x="69929" y="320197"/>
                </a:lnTo>
                <a:lnTo>
                  <a:pt x="123489" y="318109"/>
                </a:lnTo>
                <a:lnTo>
                  <a:pt x="176850" y="316680"/>
                </a:lnTo>
                <a:lnTo>
                  <a:pt x="230333" y="315964"/>
                </a:lnTo>
                <a:lnTo>
                  <a:pt x="291023" y="315964"/>
                </a:lnTo>
                <a:lnTo>
                  <a:pt x="295478" y="312356"/>
                </a:lnTo>
                <a:lnTo>
                  <a:pt x="297764" y="307378"/>
                </a:lnTo>
                <a:lnTo>
                  <a:pt x="299059" y="305193"/>
                </a:lnTo>
                <a:lnTo>
                  <a:pt x="299923" y="302590"/>
                </a:lnTo>
                <a:lnTo>
                  <a:pt x="300062" y="299478"/>
                </a:lnTo>
                <a:lnTo>
                  <a:pt x="300371" y="288950"/>
                </a:lnTo>
                <a:lnTo>
                  <a:pt x="33451" y="288950"/>
                </a:lnTo>
                <a:lnTo>
                  <a:pt x="35357" y="238740"/>
                </a:lnTo>
                <a:lnTo>
                  <a:pt x="36563" y="188527"/>
                </a:lnTo>
                <a:lnTo>
                  <a:pt x="37071" y="138309"/>
                </a:lnTo>
                <a:lnTo>
                  <a:pt x="36885" y="88086"/>
                </a:lnTo>
                <a:lnTo>
                  <a:pt x="36004" y="37858"/>
                </a:lnTo>
                <a:lnTo>
                  <a:pt x="260349" y="33312"/>
                </a:lnTo>
                <a:lnTo>
                  <a:pt x="292824" y="33312"/>
                </a:lnTo>
                <a:lnTo>
                  <a:pt x="292633" y="31064"/>
                </a:lnTo>
                <a:lnTo>
                  <a:pt x="292074" y="25450"/>
                </a:lnTo>
                <a:lnTo>
                  <a:pt x="289331" y="21374"/>
                </a:lnTo>
                <a:lnTo>
                  <a:pt x="285661" y="18745"/>
                </a:lnTo>
                <a:lnTo>
                  <a:pt x="285362" y="11971"/>
                </a:lnTo>
                <a:lnTo>
                  <a:pt x="282687" y="5900"/>
                </a:lnTo>
                <a:lnTo>
                  <a:pt x="281507" y="4889"/>
                </a:lnTo>
                <a:lnTo>
                  <a:pt x="29070" y="4889"/>
                </a:lnTo>
                <a:lnTo>
                  <a:pt x="20894" y="1816"/>
                </a:lnTo>
                <a:close/>
              </a:path>
              <a:path w="302260" h="323214">
                <a:moveTo>
                  <a:pt x="291023" y="315964"/>
                </a:moveTo>
                <a:lnTo>
                  <a:pt x="230333" y="315964"/>
                </a:lnTo>
                <a:lnTo>
                  <a:pt x="290868" y="316090"/>
                </a:lnTo>
                <a:lnTo>
                  <a:pt x="291023" y="315964"/>
                </a:lnTo>
                <a:close/>
              </a:path>
              <a:path w="302260" h="323214">
                <a:moveTo>
                  <a:pt x="292824" y="33312"/>
                </a:moveTo>
                <a:lnTo>
                  <a:pt x="260349" y="33312"/>
                </a:lnTo>
                <a:lnTo>
                  <a:pt x="264564" y="83163"/>
                </a:lnTo>
                <a:lnTo>
                  <a:pt x="267445" y="133051"/>
                </a:lnTo>
                <a:lnTo>
                  <a:pt x="268998" y="182975"/>
                </a:lnTo>
                <a:lnTo>
                  <a:pt x="269104" y="238740"/>
                </a:lnTo>
                <a:lnTo>
                  <a:pt x="268147" y="282943"/>
                </a:lnTo>
                <a:lnTo>
                  <a:pt x="221187" y="283051"/>
                </a:lnTo>
                <a:lnTo>
                  <a:pt x="174234" y="283744"/>
                </a:lnTo>
                <a:lnTo>
                  <a:pt x="127291" y="284985"/>
                </a:lnTo>
                <a:lnTo>
                  <a:pt x="80362" y="286733"/>
                </a:lnTo>
                <a:lnTo>
                  <a:pt x="33451" y="288950"/>
                </a:lnTo>
                <a:lnTo>
                  <a:pt x="300371" y="288950"/>
                </a:lnTo>
                <a:lnTo>
                  <a:pt x="301637" y="245706"/>
                </a:lnTo>
                <a:lnTo>
                  <a:pt x="301585" y="188527"/>
                </a:lnTo>
                <a:lnTo>
                  <a:pt x="300195" y="138303"/>
                </a:lnTo>
                <a:lnTo>
                  <a:pt x="297179" y="84665"/>
                </a:lnTo>
                <a:lnTo>
                  <a:pt x="292824" y="33312"/>
                </a:lnTo>
                <a:close/>
              </a:path>
              <a:path w="302260" h="323214">
                <a:moveTo>
                  <a:pt x="270179" y="0"/>
                </a:moveTo>
                <a:lnTo>
                  <a:pt x="29070" y="4889"/>
                </a:lnTo>
                <a:lnTo>
                  <a:pt x="281507" y="4889"/>
                </a:lnTo>
                <a:lnTo>
                  <a:pt x="277629" y="1566"/>
                </a:lnTo>
                <a:lnTo>
                  <a:pt x="2701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12" name="object 51"/>
          <p:cNvSpPr/>
          <p:nvPr/>
        </p:nvSpPr>
        <p:spPr>
          <a:xfrm>
            <a:off x="4500161" y="2662346"/>
            <a:ext cx="154285" cy="1650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13" name="object 52"/>
          <p:cNvSpPr txBox="1"/>
          <p:nvPr/>
        </p:nvSpPr>
        <p:spPr>
          <a:xfrm>
            <a:off x="6008206" y="4069023"/>
            <a:ext cx="136369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a-ES" sz="11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Els </a:t>
            </a:r>
            <a:r>
              <a:rPr lang="ca-ES" sz="1100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100" spc="-1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locals tenen</a:t>
            </a:r>
            <a:r>
              <a:rPr lang="ca-ES" sz="1100" spc="-1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la</a:t>
            </a:r>
            <a:r>
              <a:rPr lang="ca-ES" sz="1100" spc="-9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Diputació com </a:t>
            </a:r>
            <a:r>
              <a:rPr lang="ca-ES" sz="11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 </a:t>
            </a:r>
            <a:r>
              <a:rPr lang="ca-ES" sz="1100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referent  </a:t>
            </a:r>
            <a:r>
              <a:rPr lang="ca-ES" sz="11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 través</a:t>
            </a:r>
            <a:r>
              <a:rPr lang="ca-ES" sz="1100" spc="-6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l’Assistència tècnica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14" name="object 53"/>
          <p:cNvSpPr txBox="1"/>
          <p:nvPr/>
        </p:nvSpPr>
        <p:spPr>
          <a:xfrm>
            <a:off x="8472284" y="4078962"/>
            <a:ext cx="1466023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a-ES" sz="11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Cada</a:t>
            </a:r>
            <a:r>
              <a:rPr lang="ca-ES" sz="1100" spc="-9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escola </a:t>
            </a:r>
            <a:r>
              <a:rPr lang="ca-ES" sz="1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té </a:t>
            </a:r>
            <a:r>
              <a:rPr lang="ca-ES" sz="11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 </a:t>
            </a:r>
            <a:r>
              <a:rPr lang="ca-ES" sz="1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  </a:t>
            </a:r>
            <a:r>
              <a:rPr lang="ca-ES" sz="11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referent el</a:t>
            </a:r>
            <a:r>
              <a:rPr lang="ca-ES" sz="1100" spc="-9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tècnic/a del </a:t>
            </a:r>
            <a:r>
              <a:rPr lang="ca-ES" sz="11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seu ens</a:t>
            </a:r>
            <a:r>
              <a:rPr lang="ca-ES" sz="1100" spc="-4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24719885-E2E8-61DD-337E-3712ACFCC895}"/>
              </a:ext>
            </a:extLst>
          </p:cNvPr>
          <p:cNvSpPr txBox="1"/>
          <p:nvPr/>
        </p:nvSpPr>
        <p:spPr>
          <a:xfrm>
            <a:off x="2133481" y="3046566"/>
            <a:ext cx="17359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0495" algn="ctr">
              <a:spcBef>
                <a:spcPts val="370"/>
              </a:spcBef>
            </a:pPr>
            <a:r>
              <a:rPr lang="ca-ES" sz="2000" b="1" spc="5" dirty="0">
                <a:solidFill>
                  <a:srgbClr val="A62333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Diputació </a:t>
            </a:r>
            <a:r>
              <a:rPr lang="ca-ES" sz="2000" b="1" spc="10" dirty="0">
                <a:solidFill>
                  <a:srgbClr val="A62333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</a:t>
            </a:r>
            <a:r>
              <a:rPr lang="ca-ES" sz="2000" b="1" spc="-50" dirty="0">
                <a:solidFill>
                  <a:srgbClr val="A62333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2000" b="1" spc="5" dirty="0">
                <a:solidFill>
                  <a:srgbClr val="A62333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Barcelona</a:t>
            </a:r>
            <a:endParaRPr lang="ca-ES" sz="20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EE3E50C0-8AD2-570D-AEC1-0FBA91E373FE}"/>
              </a:ext>
            </a:extLst>
          </p:cNvPr>
          <p:cNvSpPr txBox="1"/>
          <p:nvPr/>
        </p:nvSpPr>
        <p:spPr>
          <a:xfrm>
            <a:off x="5200872" y="3191943"/>
            <a:ext cx="17359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0495" algn="ctr">
              <a:spcBef>
                <a:spcPts val="370"/>
              </a:spcBef>
            </a:pPr>
            <a:r>
              <a:rPr lang="ca-ES" sz="2000" b="1" spc="5" dirty="0">
                <a:solidFill>
                  <a:srgbClr val="92A338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Ens locals</a:t>
            </a:r>
            <a:endParaRPr lang="ca-ES" sz="2000" dirty="0">
              <a:solidFill>
                <a:srgbClr val="92A338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CF5CDFDA-B3AB-16A0-3C15-265324DBFE8F}"/>
              </a:ext>
            </a:extLst>
          </p:cNvPr>
          <p:cNvSpPr txBox="1"/>
          <p:nvPr/>
        </p:nvSpPr>
        <p:spPr>
          <a:xfrm>
            <a:off x="8256651" y="3185712"/>
            <a:ext cx="17359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0495" algn="ctr">
              <a:spcBef>
                <a:spcPts val="370"/>
              </a:spcBef>
            </a:pPr>
            <a:r>
              <a:rPr lang="ca-ES" sz="2000" b="1" spc="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Escoles</a:t>
            </a:r>
            <a:endParaRPr lang="ca-ES" sz="2000" dirty="0">
              <a:solidFill>
                <a:srgbClr val="01A1A9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0E3D3997-810B-0958-47C0-F4F813A9F951}"/>
              </a:ext>
            </a:extLst>
          </p:cNvPr>
          <p:cNvSpPr txBox="1"/>
          <p:nvPr/>
        </p:nvSpPr>
        <p:spPr>
          <a:xfrm>
            <a:off x="3605385" y="5625152"/>
            <a:ext cx="17359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0495" algn="ctr">
              <a:spcBef>
                <a:spcPts val="370"/>
              </a:spcBef>
            </a:pPr>
            <a:r>
              <a:rPr lang="ca-ES" sz="2000" b="1" spc="5" dirty="0">
                <a:solidFill>
                  <a:srgbClr val="FBA722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Assistència tècnica</a:t>
            </a:r>
            <a:endParaRPr lang="ca-ES" sz="2000" dirty="0">
              <a:solidFill>
                <a:srgbClr val="FBA722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12" name="object 22">
            <a:extLst>
              <a:ext uri="{FF2B5EF4-FFF2-40B4-BE49-F238E27FC236}">
                <a16:creationId xmlns:a16="http://schemas.microsoft.com/office/drawing/2014/main" id="{B4AC24A3-93E7-9759-6B2E-E46F00B870FF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B616B659-0567-7A7D-9132-E9872E415DA4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id="{4ECF2632-93D5-2C46-FFD7-C7364D7A90FD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5" name="object 25">
            <a:extLst>
              <a:ext uri="{FF2B5EF4-FFF2-40B4-BE49-F238E27FC236}">
                <a16:creationId xmlns:a16="http://schemas.microsoft.com/office/drawing/2014/main" id="{C5430D38-5DB6-CBBF-B4ED-AC476B376DE6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641216C5-CF72-1046-930A-EAC6B90EE53C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7" name="object 27">
            <a:extLst>
              <a:ext uri="{FF2B5EF4-FFF2-40B4-BE49-F238E27FC236}">
                <a16:creationId xmlns:a16="http://schemas.microsoft.com/office/drawing/2014/main" id="{A26FB7D8-8557-0367-F17A-75CE0203A691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13AF46-FC74-E603-6E07-CBD48D34CE26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A696508-6DB1-373C-A759-AA4742B31000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99C34E-D4C8-8A6A-BF03-892469B317F7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CB6AF5-B463-E574-2E0F-977AC96C6C0F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F0114F3-5AEE-2FF7-D1C8-A3FA9145D7B2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9C7838F-95D8-1453-8861-5594BB290964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  <p:sp>
        <p:nvSpPr>
          <p:cNvPr id="24" name="object 39">
            <a:extLst>
              <a:ext uri="{FF2B5EF4-FFF2-40B4-BE49-F238E27FC236}">
                <a16:creationId xmlns:a16="http://schemas.microsoft.com/office/drawing/2014/main" id="{F98A5A06-237C-FF93-7827-02A5785F9F0C}"/>
              </a:ext>
            </a:extLst>
          </p:cNvPr>
          <p:cNvSpPr txBox="1"/>
          <p:nvPr/>
        </p:nvSpPr>
        <p:spPr>
          <a:xfrm>
            <a:off x="10067924" y="7016292"/>
            <a:ext cx="31861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 sz="1200" smtClean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19</a:t>
            </a:fld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37343" y="7001856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</a:t>
            </a:r>
            <a:endParaRPr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1389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40" dirty="0" err="1">
                <a:latin typeface="Rubik Light" panose="00000400000000000000" pitchFamily="2" charset="-79"/>
                <a:cs typeface="Rubik Light" panose="00000400000000000000" pitchFamily="2" charset="-79"/>
              </a:rPr>
              <a:t>Índex</a:t>
            </a:r>
            <a:endParaRPr b="0" spc="-14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8300" y="2041789"/>
            <a:ext cx="6266358" cy="3363741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Què </a:t>
            </a:r>
            <a:r>
              <a:rPr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és</a:t>
            </a:r>
            <a:r>
              <a:rPr sz="2400" spc="-2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CuEmE</a:t>
            </a:r>
            <a:r>
              <a:rPr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s-ES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           </a:t>
            </a:r>
            <a:r>
              <a:rPr lang="fr-FR"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pàg</a:t>
            </a:r>
            <a:r>
              <a:rPr lang="fr-FR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FR" sz="2400" spc="-1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fr-FR" sz="2400" dirty="0">
              <a:solidFill>
                <a:srgbClr val="01A1A9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 </a:t>
            </a:r>
            <a:r>
              <a:rPr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què</a:t>
            </a:r>
            <a:r>
              <a:rPr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fem</a:t>
            </a:r>
            <a:r>
              <a:rPr sz="2400" spc="-9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CuEm</a:t>
            </a:r>
            <a:r>
              <a:rPr lang="ca-ES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s-ES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     	</a:t>
            </a:r>
            <a:r>
              <a:rPr lang="fr-FR"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pàg</a:t>
            </a:r>
            <a:r>
              <a:rPr lang="fr-FR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FR" sz="2400" spc="-1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fr-FR" sz="2400" dirty="0">
              <a:solidFill>
                <a:srgbClr val="01A1A9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</a:t>
            </a:r>
            <a:r>
              <a:rPr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què</a:t>
            </a:r>
            <a:r>
              <a:rPr sz="2400" spc="-3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consisteix</a:t>
            </a:r>
            <a:r>
              <a:rPr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s-ES"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        	</a:t>
            </a:r>
            <a:r>
              <a:rPr lang="fr-FR"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pàg</a:t>
            </a:r>
            <a:r>
              <a:rPr lang="fr-FR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FR" sz="2400" spc="-1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endParaRPr lang="fr-FR" sz="2400" dirty="0">
              <a:solidFill>
                <a:srgbClr val="01A1A9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 </a:t>
            </a:r>
            <a:r>
              <a:rPr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</a:t>
            </a:r>
            <a:r>
              <a:rPr sz="2400" spc="-2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</a:t>
            </a:r>
            <a:r>
              <a:rPr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s-ES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                	</a:t>
            </a:r>
            <a:r>
              <a:rPr lang="fr-FR"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pàg</a:t>
            </a:r>
            <a:r>
              <a:rPr lang="fr-FR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FR" sz="2400" spc="-1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endParaRPr lang="fr-FR" sz="2400" dirty="0">
              <a:solidFill>
                <a:srgbClr val="01A1A9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Quins </a:t>
            </a:r>
            <a:r>
              <a:rPr sz="2400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recursos</a:t>
            </a:r>
            <a:r>
              <a:rPr sz="2400" spc="-3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té</a:t>
            </a:r>
            <a:r>
              <a:rPr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s-ES"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         	</a:t>
            </a:r>
            <a:r>
              <a:rPr lang="fr-FR"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pàg</a:t>
            </a:r>
            <a:r>
              <a:rPr lang="fr-FR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FR" sz="2400" spc="-1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</a:t>
            </a:r>
            <a:endParaRPr lang="fr-FR" sz="2400" dirty="0">
              <a:solidFill>
                <a:srgbClr val="01A1A9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sz="2400" spc="-2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participar</a:t>
            </a:r>
            <a:r>
              <a:rPr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-hi?</a:t>
            </a:r>
            <a:r>
              <a:rPr lang="es-ES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         	</a:t>
            </a:r>
            <a:r>
              <a:rPr lang="fr-FR" sz="2400" spc="-5" dirty="0" err="1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pàg</a:t>
            </a:r>
            <a:r>
              <a:rPr lang="fr-FR" sz="2400" spc="-5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FR" sz="2400" spc="-1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40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31</a:t>
            </a:r>
            <a:endParaRPr lang="fr-FR" sz="2400" dirty="0">
              <a:solidFill>
                <a:srgbClr val="01A1A9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</a:t>
            </a:r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323723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95" dirty="0"/>
              <a:t>Qui </a:t>
            </a:r>
            <a:r>
              <a:rPr lang="ca-ES" sz="3000" b="0" spc="-70" dirty="0"/>
              <a:t>hi</a:t>
            </a:r>
            <a:r>
              <a:rPr lang="ca-ES" sz="3000" b="0" spc="-555" dirty="0"/>
              <a:t> </a:t>
            </a:r>
            <a:r>
              <a:rPr lang="ca-ES" sz="3000" b="0" spc="-140" dirty="0"/>
              <a:t>participa?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71297" y="1100354"/>
            <a:ext cx="3955886" cy="71917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600"/>
              </a:spcBef>
            </a:pP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curs </a:t>
            </a:r>
            <a:r>
              <a:rPr lang="ca-ES" sz="20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2024-25</a:t>
            </a:r>
            <a:r>
              <a:rPr lang="ca-ES" sz="2000" b="1" spc="-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han participat </a:t>
            </a: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</a:t>
            </a:r>
            <a:r>
              <a:rPr lang="ca-ES" sz="2000" b="1" spc="-9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spc="-5" dirty="0" err="1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r>
              <a:rPr lang="ca-ES" sz="20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:</a:t>
            </a:r>
            <a:endParaRPr lang="ca-ES" sz="2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71297" y="3341533"/>
            <a:ext cx="3923604" cy="70294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600"/>
              </a:spcBef>
            </a:pP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Percentatges </a:t>
            </a:r>
            <a:r>
              <a:rPr lang="ca-ES" sz="20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</a:t>
            </a: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cobertura </a:t>
            </a:r>
            <a:r>
              <a:rPr lang="ca-ES" sz="20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2000" b="1" spc="-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municipis, centre i</a:t>
            </a:r>
            <a:r>
              <a:rPr lang="ca-ES" sz="2000" b="1" spc="-2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alumnat</a:t>
            </a:r>
            <a:endParaRPr lang="ca-ES" sz="2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1896" y="1389316"/>
            <a:ext cx="13608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a-ES" sz="11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municipis</a:t>
            </a:r>
            <a:r>
              <a:rPr lang="ca-ES" sz="1100" spc="-8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participants àrees</a:t>
            </a:r>
            <a:r>
              <a:rPr lang="ca-ES" sz="1100" spc="-2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1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d’influència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8D3AC2-022C-166D-485A-1D2195577ED7}"/>
              </a:ext>
            </a:extLst>
          </p:cNvPr>
          <p:cNvSpPr/>
          <p:nvPr/>
        </p:nvSpPr>
        <p:spPr>
          <a:xfrm>
            <a:off x="4056363" y="1422491"/>
            <a:ext cx="228600" cy="10610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A693CD4-878F-DC2C-3F19-50ABB8103907}"/>
              </a:ext>
            </a:extLst>
          </p:cNvPr>
          <p:cNvSpPr/>
          <p:nvPr/>
        </p:nvSpPr>
        <p:spPr>
          <a:xfrm>
            <a:off x="4064830" y="1617652"/>
            <a:ext cx="228600" cy="106109"/>
          </a:xfrm>
          <a:prstGeom prst="rect">
            <a:avLst/>
          </a:prstGeom>
          <a:solidFill>
            <a:srgbClr val="5BAFB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F79D63-BDBE-B894-62D0-F818C304B1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" t="11713" b="1637"/>
          <a:stretch/>
        </p:blipFill>
        <p:spPr>
          <a:xfrm>
            <a:off x="1749885" y="2283934"/>
            <a:ext cx="3875219" cy="3665035"/>
          </a:xfrm>
          <a:prstGeom prst="rect">
            <a:avLst/>
          </a:prstGeom>
        </p:spPr>
      </p:pic>
      <p:sp>
        <p:nvSpPr>
          <p:cNvPr id="4" name="object 19">
            <a:extLst>
              <a:ext uri="{FF2B5EF4-FFF2-40B4-BE49-F238E27FC236}">
                <a16:creationId xmlns:a16="http://schemas.microsoft.com/office/drawing/2014/main" id="{25C8CD96-3551-7A8C-2195-A081B9324093}"/>
              </a:ext>
            </a:extLst>
          </p:cNvPr>
          <p:cNvSpPr txBox="1"/>
          <p:nvPr/>
        </p:nvSpPr>
        <p:spPr>
          <a:xfrm>
            <a:off x="6071297" y="1925306"/>
            <a:ext cx="3923604" cy="1126007"/>
          </a:xfrm>
          <a:prstGeom prst="rect">
            <a:avLst/>
          </a:prstGeom>
        </p:spPr>
        <p:txBody>
          <a:bodyPr vert="horz" wrap="square" lIns="0" tIns="76200" rIns="0" bIns="0" numCol="2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ca-ES" sz="2800" b="1" spc="-5" dirty="0">
                <a:latin typeface="Rubik Light" panose="00000400000000000000" pitchFamily="2" charset="-79"/>
                <a:cs typeface="Rubik Light" panose="00000400000000000000" pitchFamily="2" charset="-79"/>
              </a:rPr>
              <a:t>110</a:t>
            </a:r>
            <a:r>
              <a:rPr lang="ca-ES" sz="1500" b="1" spc="-5" dirty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municipis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2800" b="1" spc="-5" dirty="0">
                <a:latin typeface="Rubik Light" panose="00000400000000000000" pitchFamily="2" charset="-79"/>
                <a:cs typeface="Rubik Light" panose="00000400000000000000" pitchFamily="2" charset="-79"/>
              </a:rPr>
              <a:t>295</a:t>
            </a:r>
            <a:r>
              <a:rPr lang="ca-ES" sz="1500" b="1" spc="-5" dirty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5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2800" b="1" spc="-5" dirty="0">
                <a:latin typeface="Rubik Light" panose="00000400000000000000" pitchFamily="2" charset="-79"/>
                <a:cs typeface="Rubik Light" panose="00000400000000000000" pitchFamily="2" charset="-79"/>
              </a:rPr>
              <a:t>475</a:t>
            </a:r>
            <a:r>
              <a:rPr lang="ca-ES" sz="1500" b="1" spc="-5" dirty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cooperatives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2800" b="1" spc="-5" dirty="0">
                <a:latin typeface="Rubik Light" panose="00000400000000000000" pitchFamily="2" charset="-79"/>
                <a:cs typeface="Rubik Light" panose="00000400000000000000" pitchFamily="2" charset="-79"/>
              </a:rPr>
              <a:t>11.034</a:t>
            </a:r>
            <a:r>
              <a:rPr lang="ca-ES" sz="1500" b="1" spc="-5" dirty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alumnes</a:t>
            </a:r>
            <a:endParaRPr lang="ca-ES" sz="15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CE1F834-AA45-E57C-64EB-1EC7A2A7FAEC}"/>
              </a:ext>
            </a:extLst>
          </p:cNvPr>
          <p:cNvCxnSpPr>
            <a:cxnSpLocks/>
          </p:cNvCxnSpPr>
          <p:nvPr/>
        </p:nvCxnSpPr>
        <p:spPr>
          <a:xfrm>
            <a:off x="6071297" y="3199204"/>
            <a:ext cx="3838016" cy="0"/>
          </a:xfrm>
          <a:prstGeom prst="line">
            <a:avLst/>
          </a:prstGeom>
          <a:ln w="12700">
            <a:solidFill>
              <a:srgbClr val="01A1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22">
            <a:extLst>
              <a:ext uri="{FF2B5EF4-FFF2-40B4-BE49-F238E27FC236}">
                <a16:creationId xmlns:a16="http://schemas.microsoft.com/office/drawing/2014/main" id="{F8F195E0-6D9E-030D-EA06-11E39658193B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object 23">
            <a:extLst>
              <a:ext uri="{FF2B5EF4-FFF2-40B4-BE49-F238E27FC236}">
                <a16:creationId xmlns:a16="http://schemas.microsoft.com/office/drawing/2014/main" id="{DD8002B5-8F15-A5E2-2681-384625B502ED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B7DCF32A-2C19-2730-B6F6-810F130B27CA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06C2944C-A3FA-7A96-B8A3-972EB01927EB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B61A323C-9B2E-7257-D138-47035EE66AF8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52846F24-B94C-832A-7587-654C3BA2B56C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06D480-DF8F-A52D-DD35-190FDFD77B1F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90A6CD-EB4D-C4D7-9F02-F43B486DF18F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9DA8211-9FCA-3CEA-34EA-B45FB7CD0656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F0608B5-3B10-0A6B-5E8D-A96E760801EC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602613B-4974-F64C-9A79-9E9568312D7D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5D4FFAC-EBC0-826F-CE99-6705966559FC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  <p:sp>
        <p:nvSpPr>
          <p:cNvPr id="25" name="object 39">
            <a:extLst>
              <a:ext uri="{FF2B5EF4-FFF2-40B4-BE49-F238E27FC236}">
                <a16:creationId xmlns:a16="http://schemas.microsoft.com/office/drawing/2014/main" id="{096D2C32-E750-A8E8-4C73-F4A185F21D5C}"/>
              </a:ext>
            </a:extLst>
          </p:cNvPr>
          <p:cNvSpPr txBox="1"/>
          <p:nvPr/>
        </p:nvSpPr>
        <p:spPr>
          <a:xfrm>
            <a:off x="10027183" y="7016291"/>
            <a:ext cx="2460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 sz="1200" smtClean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20</a:t>
            </a:fld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aphicFrame>
        <p:nvGraphicFramePr>
          <p:cNvPr id="26" name="Gráfico 3">
            <a:extLst>
              <a:ext uri="{FF2B5EF4-FFF2-40B4-BE49-F238E27FC236}">
                <a16:creationId xmlns:a16="http://schemas.microsoft.com/office/drawing/2014/main" id="{D426C8EA-3098-41BA-F9A3-FB56EBBB33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037671"/>
              </p:ext>
            </p:extLst>
          </p:nvPr>
        </p:nvGraphicFramePr>
        <p:xfrm>
          <a:off x="5728078" y="4264717"/>
          <a:ext cx="4299105" cy="257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418719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00" dirty="0"/>
              <a:t>Com </a:t>
            </a:r>
            <a:r>
              <a:rPr lang="ca-ES" sz="3000" b="0" spc="-70" dirty="0"/>
              <a:t>ha</a:t>
            </a:r>
            <a:r>
              <a:rPr lang="ca-ES" sz="3000" b="0" spc="-545" dirty="0"/>
              <a:t> </a:t>
            </a:r>
            <a:r>
              <a:rPr lang="ca-ES" sz="3000" b="0" spc="-145" dirty="0"/>
              <a:t>evolucionat?</a:t>
            </a: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21</a:t>
            </a:fld>
            <a:endParaRPr lang="ca-ES" dirty="0"/>
          </a:p>
        </p:txBody>
      </p:sp>
      <p:sp>
        <p:nvSpPr>
          <p:cNvPr id="29" name="object 29"/>
          <p:cNvSpPr txBox="1"/>
          <p:nvPr/>
        </p:nvSpPr>
        <p:spPr>
          <a:xfrm>
            <a:off x="2375359" y="2045547"/>
            <a:ext cx="214694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Els</a:t>
            </a:r>
            <a:r>
              <a:rPr lang="ca-ES" sz="2000" b="1" spc="-1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municipis</a:t>
            </a:r>
            <a:endParaRPr lang="ca-ES" sz="20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75360" y="4690594"/>
            <a:ext cx="2146944" cy="632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3835">
              <a:lnSpc>
                <a:spcPct val="66700"/>
              </a:lnSpc>
              <a:spcBef>
                <a:spcPts val="1100"/>
              </a:spcBef>
            </a:pPr>
            <a:r>
              <a:rPr lang="ca-ES" sz="20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 escoles, les </a:t>
            </a: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cooperatives i</a:t>
            </a:r>
            <a:r>
              <a:rPr lang="ca-ES" sz="2000" b="1" spc="-10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l’alumnat</a:t>
            </a:r>
            <a:endParaRPr lang="ca-ES" sz="2000" dirty="0">
              <a:solidFill>
                <a:srgbClr val="01A1A9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C952AD2-E5C1-F02E-CBBB-0551C6FAC04D}"/>
              </a:ext>
            </a:extLst>
          </p:cNvPr>
          <p:cNvSpPr/>
          <p:nvPr/>
        </p:nvSpPr>
        <p:spPr>
          <a:xfrm>
            <a:off x="4670215" y="1957120"/>
            <a:ext cx="978408" cy="484632"/>
          </a:xfrm>
          <a:prstGeom prst="rightArrow">
            <a:avLst/>
          </a:prstGeom>
          <a:solidFill>
            <a:srgbClr val="92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75136A9-1A8E-D817-F080-748F42280047}"/>
              </a:ext>
            </a:extLst>
          </p:cNvPr>
          <p:cNvSpPr/>
          <p:nvPr/>
        </p:nvSpPr>
        <p:spPr>
          <a:xfrm>
            <a:off x="4670215" y="4732123"/>
            <a:ext cx="978408" cy="484632"/>
          </a:xfrm>
          <a:prstGeom prst="rightArrow">
            <a:avLst/>
          </a:prstGeom>
          <a:solidFill>
            <a:srgbClr val="92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" name="object 29">
            <a:extLst>
              <a:ext uri="{FF2B5EF4-FFF2-40B4-BE49-F238E27FC236}">
                <a16:creationId xmlns:a16="http://schemas.microsoft.com/office/drawing/2014/main" id="{FAF875D3-38F5-1A31-8D5A-7FA07CDAD67D}"/>
              </a:ext>
            </a:extLst>
          </p:cNvPr>
          <p:cNvSpPr txBox="1"/>
          <p:nvPr/>
        </p:nvSpPr>
        <p:spPr>
          <a:xfrm>
            <a:off x="2375359" y="2529241"/>
            <a:ext cx="214694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ca-ES" sz="15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Evolució </a:t>
            </a:r>
            <a:r>
              <a:rPr lang="ca-ES" sz="15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dels </a:t>
            </a:r>
            <a:r>
              <a:rPr lang="ca-ES" sz="15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municipis</a:t>
            </a:r>
            <a:r>
              <a:rPr lang="ca-ES" sz="1500" spc="-8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5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participants.</a:t>
            </a:r>
            <a:endParaRPr lang="ca-ES" sz="15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5" name="object 30">
            <a:extLst>
              <a:ext uri="{FF2B5EF4-FFF2-40B4-BE49-F238E27FC236}">
                <a16:creationId xmlns:a16="http://schemas.microsoft.com/office/drawing/2014/main" id="{0E157579-7769-F7EF-4372-9AC015A11CE4}"/>
              </a:ext>
            </a:extLst>
          </p:cNvPr>
          <p:cNvSpPr txBox="1"/>
          <p:nvPr/>
        </p:nvSpPr>
        <p:spPr>
          <a:xfrm>
            <a:off x="2375359" y="5480209"/>
            <a:ext cx="2146944" cy="1265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marR="5080">
              <a:lnSpc>
                <a:spcPct val="111100"/>
              </a:lnSpc>
              <a:spcBef>
                <a:spcPts val="430"/>
              </a:spcBef>
            </a:pPr>
            <a:r>
              <a:rPr lang="ca-ES" sz="15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En </a:t>
            </a:r>
            <a:r>
              <a:rPr lang="ca-ES" sz="15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les </a:t>
            </a:r>
            <a:r>
              <a:rPr lang="ca-ES" sz="15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14 </a:t>
            </a:r>
            <a:r>
              <a:rPr lang="ca-ES" sz="15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edicions del </a:t>
            </a:r>
            <a:r>
              <a:rPr lang="ca-ES" sz="15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Programa, </a:t>
            </a:r>
            <a:r>
              <a:rPr lang="ca-ES" sz="15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hi han  participat més </a:t>
            </a:r>
            <a:r>
              <a:rPr lang="ca-ES" sz="1500" spc="-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 3.800 cooperatives </a:t>
            </a:r>
            <a:r>
              <a:rPr lang="ca-ES" sz="15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 </a:t>
            </a:r>
            <a:r>
              <a:rPr lang="ca-ES" sz="1500" spc="-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més </a:t>
            </a:r>
            <a:r>
              <a:rPr lang="ca-ES" sz="15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 </a:t>
            </a:r>
            <a:r>
              <a:rPr lang="ca-ES" sz="1500" spc="-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89.000 alumnes.</a:t>
            </a:r>
            <a:endParaRPr lang="ca-ES" sz="1500" dirty="0">
              <a:solidFill>
                <a:srgbClr val="01A1A9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84C1713-0C89-E3D1-9957-7B27C22A67E6}"/>
              </a:ext>
            </a:extLst>
          </p:cNvPr>
          <p:cNvCxnSpPr>
            <a:cxnSpLocks/>
          </p:cNvCxnSpPr>
          <p:nvPr/>
        </p:nvCxnSpPr>
        <p:spPr>
          <a:xfrm>
            <a:off x="2375359" y="3596771"/>
            <a:ext cx="7897569" cy="0"/>
          </a:xfrm>
          <a:prstGeom prst="line">
            <a:avLst/>
          </a:prstGeom>
          <a:ln w="12700">
            <a:solidFill>
              <a:srgbClr val="01A1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2">
            <a:extLst>
              <a:ext uri="{FF2B5EF4-FFF2-40B4-BE49-F238E27FC236}">
                <a16:creationId xmlns:a16="http://schemas.microsoft.com/office/drawing/2014/main" id="{09B43C20-3514-6D0E-165D-CB8256034AC1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2" name="object 23">
            <a:extLst>
              <a:ext uri="{FF2B5EF4-FFF2-40B4-BE49-F238E27FC236}">
                <a16:creationId xmlns:a16="http://schemas.microsoft.com/office/drawing/2014/main" id="{E6C4E6C9-2137-C7C2-0E48-13B79353BC37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50822381-2CA8-F75A-14C3-E5654F77288D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1B94A1F1-29BC-285D-4BE1-A9AE14BCF062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AC393D97-5A10-E174-8AB2-67DB1D77E61B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" name="object 27">
            <a:extLst>
              <a:ext uri="{FF2B5EF4-FFF2-40B4-BE49-F238E27FC236}">
                <a16:creationId xmlns:a16="http://schemas.microsoft.com/office/drawing/2014/main" id="{39943FB8-839C-0F6E-8663-12A9CB9068B3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35D52E-1C8F-FA83-4130-9161E4D55FC9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48F6FD-00B3-9787-1A29-63010A8B32A0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9A80B1C-CCC9-791A-B6C5-CDB58BABB0AF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B45F4F-693A-D22B-8FA3-51436CACC729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6757FF2-DEAC-5F4A-5416-2AF6165E6E60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FC65145-A55B-3106-986C-66765EC98F8E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  <p:graphicFrame>
        <p:nvGraphicFramePr>
          <p:cNvPr id="23" name="Gràfic 22">
            <a:extLst>
              <a:ext uri="{FF2B5EF4-FFF2-40B4-BE49-F238E27FC236}">
                <a16:creationId xmlns:a16="http://schemas.microsoft.com/office/drawing/2014/main" id="{4F95D505-E6F8-ED06-5E54-50B6B23C0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600572"/>
              </p:ext>
            </p:extLst>
          </p:nvPr>
        </p:nvGraphicFramePr>
        <p:xfrm>
          <a:off x="5648624" y="672801"/>
          <a:ext cx="4772216" cy="29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Gráfico 4">
            <a:extLst>
              <a:ext uri="{FF2B5EF4-FFF2-40B4-BE49-F238E27FC236}">
                <a16:creationId xmlns:a16="http://schemas.microsoft.com/office/drawing/2014/main" id="{D28BF635-6AD5-5438-6160-31B6320FA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794202"/>
              </p:ext>
            </p:extLst>
          </p:nvPr>
        </p:nvGraphicFramePr>
        <p:xfrm>
          <a:off x="5001349" y="3994673"/>
          <a:ext cx="5341620" cy="340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64FB0F33-5972-4C60-B1D5-0093A8EE262B}"/>
              </a:ext>
            </a:extLst>
          </p:cNvPr>
          <p:cNvGrpSpPr/>
          <p:nvPr/>
        </p:nvGrpSpPr>
        <p:grpSpPr>
          <a:xfrm>
            <a:off x="2269491" y="2484508"/>
            <a:ext cx="5847678" cy="4428788"/>
            <a:chOff x="1738536" y="2340000"/>
            <a:chExt cx="5358986" cy="3929788"/>
          </a:xfrm>
        </p:grpSpPr>
        <p:sp>
          <p:nvSpPr>
            <p:cNvPr id="59" name="object 5"/>
            <p:cNvSpPr/>
            <p:nvPr/>
          </p:nvSpPr>
          <p:spPr>
            <a:xfrm>
              <a:off x="1859407" y="2340000"/>
              <a:ext cx="5238115" cy="3735704"/>
            </a:xfrm>
            <a:custGeom>
              <a:avLst/>
              <a:gdLst/>
              <a:ahLst/>
              <a:cxnLst/>
              <a:rect l="l" t="t" r="r" b="b"/>
              <a:pathLst>
                <a:path w="5238115" h="3735704">
                  <a:moveTo>
                    <a:pt x="415607" y="0"/>
                  </a:moveTo>
                  <a:lnTo>
                    <a:pt x="0" y="0"/>
                  </a:lnTo>
                  <a:lnTo>
                    <a:pt x="0" y="3735387"/>
                  </a:lnTo>
                  <a:lnTo>
                    <a:pt x="415607" y="3735387"/>
                  </a:lnTo>
                  <a:lnTo>
                    <a:pt x="415607" y="0"/>
                  </a:lnTo>
                  <a:close/>
                </a:path>
                <a:path w="5238115" h="3735704">
                  <a:moveTo>
                    <a:pt x="897813" y="0"/>
                  </a:moveTo>
                  <a:lnTo>
                    <a:pt x="482206" y="0"/>
                  </a:lnTo>
                  <a:lnTo>
                    <a:pt x="482206" y="3735387"/>
                  </a:lnTo>
                  <a:lnTo>
                    <a:pt x="897813" y="3735387"/>
                  </a:lnTo>
                  <a:lnTo>
                    <a:pt x="897813" y="0"/>
                  </a:lnTo>
                  <a:close/>
                </a:path>
                <a:path w="5238115" h="3735704">
                  <a:moveTo>
                    <a:pt x="1380032" y="0"/>
                  </a:moveTo>
                  <a:lnTo>
                    <a:pt x="964425" y="0"/>
                  </a:lnTo>
                  <a:lnTo>
                    <a:pt x="964425" y="3735387"/>
                  </a:lnTo>
                  <a:lnTo>
                    <a:pt x="1380032" y="3735387"/>
                  </a:lnTo>
                  <a:lnTo>
                    <a:pt x="1380032" y="0"/>
                  </a:lnTo>
                  <a:close/>
                </a:path>
                <a:path w="5238115" h="3735704">
                  <a:moveTo>
                    <a:pt x="1862264" y="0"/>
                  </a:moveTo>
                  <a:lnTo>
                    <a:pt x="1446657" y="0"/>
                  </a:lnTo>
                  <a:lnTo>
                    <a:pt x="1446657" y="3735387"/>
                  </a:lnTo>
                  <a:lnTo>
                    <a:pt x="1862264" y="3735387"/>
                  </a:lnTo>
                  <a:lnTo>
                    <a:pt x="1862264" y="0"/>
                  </a:lnTo>
                  <a:close/>
                </a:path>
                <a:path w="5238115" h="3735704">
                  <a:moveTo>
                    <a:pt x="2344496" y="0"/>
                  </a:moveTo>
                  <a:lnTo>
                    <a:pt x="1928888" y="0"/>
                  </a:lnTo>
                  <a:lnTo>
                    <a:pt x="1928888" y="3735387"/>
                  </a:lnTo>
                  <a:lnTo>
                    <a:pt x="2344496" y="3735387"/>
                  </a:lnTo>
                  <a:lnTo>
                    <a:pt x="2344496" y="0"/>
                  </a:lnTo>
                  <a:close/>
                </a:path>
                <a:path w="5238115" h="3735704">
                  <a:moveTo>
                    <a:pt x="2826715" y="0"/>
                  </a:moveTo>
                  <a:lnTo>
                    <a:pt x="2411095" y="0"/>
                  </a:lnTo>
                  <a:lnTo>
                    <a:pt x="2411095" y="3735387"/>
                  </a:lnTo>
                  <a:lnTo>
                    <a:pt x="2826715" y="3735387"/>
                  </a:lnTo>
                  <a:lnTo>
                    <a:pt x="2826715" y="0"/>
                  </a:lnTo>
                  <a:close/>
                </a:path>
                <a:path w="5238115" h="3735704">
                  <a:moveTo>
                    <a:pt x="3308947" y="0"/>
                  </a:moveTo>
                  <a:lnTo>
                    <a:pt x="2893339" y="0"/>
                  </a:lnTo>
                  <a:lnTo>
                    <a:pt x="2893339" y="3735387"/>
                  </a:lnTo>
                  <a:lnTo>
                    <a:pt x="3308947" y="3735387"/>
                  </a:lnTo>
                  <a:lnTo>
                    <a:pt x="3308947" y="0"/>
                  </a:lnTo>
                  <a:close/>
                </a:path>
                <a:path w="5238115" h="3735704">
                  <a:moveTo>
                    <a:pt x="3791178" y="0"/>
                  </a:moveTo>
                  <a:lnTo>
                    <a:pt x="3375571" y="0"/>
                  </a:lnTo>
                  <a:lnTo>
                    <a:pt x="3375571" y="3735387"/>
                  </a:lnTo>
                  <a:lnTo>
                    <a:pt x="3791178" y="3735387"/>
                  </a:lnTo>
                  <a:lnTo>
                    <a:pt x="3791178" y="0"/>
                  </a:lnTo>
                  <a:close/>
                </a:path>
                <a:path w="5238115" h="3735704">
                  <a:moveTo>
                    <a:pt x="4273397" y="0"/>
                  </a:moveTo>
                  <a:lnTo>
                    <a:pt x="3857790" y="0"/>
                  </a:lnTo>
                  <a:lnTo>
                    <a:pt x="3857790" y="3735387"/>
                  </a:lnTo>
                  <a:lnTo>
                    <a:pt x="4273397" y="3735387"/>
                  </a:lnTo>
                  <a:lnTo>
                    <a:pt x="4273397" y="0"/>
                  </a:lnTo>
                  <a:close/>
                </a:path>
                <a:path w="5238115" h="3735704">
                  <a:moveTo>
                    <a:pt x="4755629" y="0"/>
                  </a:moveTo>
                  <a:lnTo>
                    <a:pt x="4340022" y="0"/>
                  </a:lnTo>
                  <a:lnTo>
                    <a:pt x="4340022" y="3735387"/>
                  </a:lnTo>
                  <a:lnTo>
                    <a:pt x="4755629" y="3735387"/>
                  </a:lnTo>
                  <a:lnTo>
                    <a:pt x="4755629" y="0"/>
                  </a:lnTo>
                  <a:close/>
                </a:path>
                <a:path w="5238115" h="3735704">
                  <a:moveTo>
                    <a:pt x="5237861" y="0"/>
                  </a:moveTo>
                  <a:lnTo>
                    <a:pt x="4822253" y="0"/>
                  </a:lnTo>
                  <a:lnTo>
                    <a:pt x="4822253" y="3735387"/>
                  </a:lnTo>
                  <a:lnTo>
                    <a:pt x="5237861" y="3735387"/>
                  </a:lnTo>
                  <a:lnTo>
                    <a:pt x="5237861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60" name="object 6"/>
            <p:cNvSpPr txBox="1"/>
            <p:nvPr/>
          </p:nvSpPr>
          <p:spPr>
            <a:xfrm>
              <a:off x="2022703" y="2397759"/>
              <a:ext cx="895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0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61" name="object 7"/>
            <p:cNvSpPr txBox="1"/>
            <p:nvPr/>
          </p:nvSpPr>
          <p:spPr>
            <a:xfrm>
              <a:off x="3951630" y="2397759"/>
              <a:ext cx="895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4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62" name="object 8"/>
            <p:cNvSpPr txBox="1"/>
            <p:nvPr/>
          </p:nvSpPr>
          <p:spPr>
            <a:xfrm>
              <a:off x="2987167" y="2397759"/>
              <a:ext cx="895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2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63" name="object 9"/>
            <p:cNvSpPr txBox="1"/>
            <p:nvPr/>
          </p:nvSpPr>
          <p:spPr>
            <a:xfrm>
              <a:off x="4916093" y="2397759"/>
              <a:ext cx="895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6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64" name="object 10"/>
            <p:cNvSpPr txBox="1"/>
            <p:nvPr/>
          </p:nvSpPr>
          <p:spPr>
            <a:xfrm>
              <a:off x="6362788" y="2397759"/>
              <a:ext cx="895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9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65" name="object 11"/>
            <p:cNvSpPr txBox="1"/>
            <p:nvPr/>
          </p:nvSpPr>
          <p:spPr>
            <a:xfrm>
              <a:off x="2504935" y="2397759"/>
              <a:ext cx="895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1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66" name="object 12"/>
            <p:cNvSpPr txBox="1"/>
            <p:nvPr/>
          </p:nvSpPr>
          <p:spPr>
            <a:xfrm>
              <a:off x="4433861" y="2397759"/>
              <a:ext cx="895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5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67" name="object 13"/>
            <p:cNvSpPr txBox="1"/>
            <p:nvPr/>
          </p:nvSpPr>
          <p:spPr>
            <a:xfrm>
              <a:off x="5880557" y="2397759"/>
              <a:ext cx="895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8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3469398" y="2397759"/>
              <a:ext cx="895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3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69" name="object 15"/>
            <p:cNvSpPr txBox="1"/>
            <p:nvPr/>
          </p:nvSpPr>
          <p:spPr>
            <a:xfrm>
              <a:off x="5398325" y="2397759"/>
              <a:ext cx="895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7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70" name="object 16"/>
            <p:cNvSpPr txBox="1"/>
            <p:nvPr/>
          </p:nvSpPr>
          <p:spPr>
            <a:xfrm>
              <a:off x="6813016" y="2397759"/>
              <a:ext cx="153035" cy="134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a-ES" sz="900" spc="-5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10</a:t>
              </a:r>
              <a:endParaRPr lang="ca-ES" sz="9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aphicFrame>
          <p:nvGraphicFramePr>
            <p:cNvPr id="52" name="Gráfico 51">
              <a:extLst>
                <a:ext uri="{FF2B5EF4-FFF2-40B4-BE49-F238E27FC236}">
                  <a16:creationId xmlns:a16="http://schemas.microsoft.com/office/drawing/2014/main" id="{8887BB28-9EA1-4803-B885-5274721C5D7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68942171"/>
                </p:ext>
              </p:extLst>
            </p:nvPr>
          </p:nvGraphicFramePr>
          <p:xfrm>
            <a:off x="1738536" y="2534085"/>
            <a:ext cx="5074480" cy="3735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32213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00" dirty="0"/>
              <a:t>Com </a:t>
            </a:r>
            <a:r>
              <a:rPr lang="ca-ES" sz="3000" b="0" spc="-75" dirty="0"/>
              <a:t>el</a:t>
            </a:r>
            <a:r>
              <a:rPr lang="ca-ES" sz="3000" b="0" spc="-545" dirty="0"/>
              <a:t> </a:t>
            </a:r>
            <a:r>
              <a:rPr lang="ca-ES" sz="3000" b="0" spc="-145" dirty="0"/>
              <a:t>valoren?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22</a:t>
            </a:fld>
            <a:endParaRPr lang="ca-ES" dirty="0"/>
          </a:p>
        </p:txBody>
      </p:sp>
      <p:sp>
        <p:nvSpPr>
          <p:cNvPr id="4" name="object 4"/>
          <p:cNvSpPr txBox="1"/>
          <p:nvPr/>
        </p:nvSpPr>
        <p:spPr>
          <a:xfrm>
            <a:off x="2360013" y="1256996"/>
            <a:ext cx="5767095" cy="403957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ca-ES" sz="20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</a:t>
            </a:r>
            <a:r>
              <a:rPr lang="ca-ES" sz="20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grau de</a:t>
            </a:r>
            <a:r>
              <a:rPr lang="ca-ES" sz="2000" spc="-1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satisfacció</a:t>
            </a:r>
            <a:endParaRPr lang="ca-ES" sz="2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B4A33EA-8E5D-9D94-F45D-63135A661ABF}"/>
              </a:ext>
            </a:extLst>
          </p:cNvPr>
          <p:cNvGrpSpPr/>
          <p:nvPr/>
        </p:nvGrpSpPr>
        <p:grpSpPr>
          <a:xfrm>
            <a:off x="7973709" y="3756887"/>
            <a:ext cx="1933075" cy="1455656"/>
            <a:chOff x="8064674" y="3964222"/>
            <a:chExt cx="1933075" cy="1455656"/>
          </a:xfrm>
        </p:grpSpPr>
        <p:sp>
          <p:nvSpPr>
            <p:cNvPr id="21" name="object 21"/>
            <p:cNvSpPr/>
            <p:nvPr/>
          </p:nvSpPr>
          <p:spPr>
            <a:xfrm>
              <a:off x="8064674" y="4213048"/>
              <a:ext cx="1649368" cy="12068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325797" y="3995126"/>
              <a:ext cx="68338" cy="151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537531" y="3964222"/>
              <a:ext cx="52705" cy="177165"/>
            </a:xfrm>
            <a:custGeom>
              <a:avLst/>
              <a:gdLst/>
              <a:ahLst/>
              <a:cxnLst/>
              <a:rect l="l" t="t" r="r" b="b"/>
              <a:pathLst>
                <a:path w="52704" h="177164">
                  <a:moveTo>
                    <a:pt x="35779" y="0"/>
                  </a:moveTo>
                  <a:lnTo>
                    <a:pt x="22597" y="4435"/>
                  </a:lnTo>
                  <a:lnTo>
                    <a:pt x="15392" y="17635"/>
                  </a:lnTo>
                  <a:lnTo>
                    <a:pt x="0" y="159253"/>
                  </a:lnTo>
                  <a:lnTo>
                    <a:pt x="4325" y="172508"/>
                  </a:lnTo>
                  <a:lnTo>
                    <a:pt x="16548" y="176893"/>
                  </a:lnTo>
                  <a:lnTo>
                    <a:pt x="29732" y="172458"/>
                  </a:lnTo>
                  <a:lnTo>
                    <a:pt x="36944" y="159253"/>
                  </a:lnTo>
                  <a:lnTo>
                    <a:pt x="52336" y="17635"/>
                  </a:lnTo>
                  <a:lnTo>
                    <a:pt x="48003" y="4382"/>
                  </a:lnTo>
                  <a:lnTo>
                    <a:pt x="35779" y="0"/>
                  </a:lnTo>
                  <a:close/>
                </a:path>
              </a:pathLst>
            </a:custGeom>
            <a:solidFill>
              <a:srgbClr val="28A0B2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707258" y="4007338"/>
              <a:ext cx="94264" cy="140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830109" y="4197643"/>
              <a:ext cx="167640" cy="52705"/>
            </a:xfrm>
            <a:custGeom>
              <a:avLst/>
              <a:gdLst/>
              <a:ahLst/>
              <a:cxnLst/>
              <a:rect l="l" t="t" r="r" b="b"/>
              <a:pathLst>
                <a:path w="167640" h="52704">
                  <a:moveTo>
                    <a:pt x="150004" y="0"/>
                  </a:moveTo>
                  <a:lnTo>
                    <a:pt x="17606" y="15328"/>
                  </a:lnTo>
                  <a:lnTo>
                    <a:pt x="4439" y="22626"/>
                  </a:lnTo>
                  <a:lnTo>
                    <a:pt x="0" y="35839"/>
                  </a:lnTo>
                  <a:lnTo>
                    <a:pt x="4364" y="48032"/>
                  </a:lnTo>
                  <a:lnTo>
                    <a:pt x="17606" y="52273"/>
                  </a:lnTo>
                  <a:lnTo>
                    <a:pt x="150004" y="36944"/>
                  </a:lnTo>
                  <a:lnTo>
                    <a:pt x="163172" y="29651"/>
                  </a:lnTo>
                  <a:lnTo>
                    <a:pt x="167611" y="16438"/>
                  </a:lnTo>
                  <a:lnTo>
                    <a:pt x="163247" y="4241"/>
                  </a:lnTo>
                  <a:lnTo>
                    <a:pt x="150004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811478" y="4401327"/>
              <a:ext cx="149225" cy="41910"/>
            </a:xfrm>
            <a:custGeom>
              <a:avLst/>
              <a:gdLst/>
              <a:ahLst/>
              <a:cxnLst/>
              <a:rect l="l" t="t" r="r" b="b"/>
              <a:pathLst>
                <a:path w="149225" h="41910">
                  <a:moveTo>
                    <a:pt x="47550" y="0"/>
                  </a:moveTo>
                  <a:lnTo>
                    <a:pt x="17683" y="1789"/>
                  </a:lnTo>
                  <a:lnTo>
                    <a:pt x="4451" y="8801"/>
                  </a:lnTo>
                  <a:lnTo>
                    <a:pt x="0" y="21919"/>
                  </a:lnTo>
                  <a:lnTo>
                    <a:pt x="4390" y="34208"/>
                  </a:lnTo>
                  <a:lnTo>
                    <a:pt x="17683" y="38734"/>
                  </a:lnTo>
                  <a:lnTo>
                    <a:pt x="45023" y="36954"/>
                  </a:lnTo>
                  <a:lnTo>
                    <a:pt x="72302" y="36800"/>
                  </a:lnTo>
                  <a:lnTo>
                    <a:pt x="99529" y="38366"/>
                  </a:lnTo>
                  <a:lnTo>
                    <a:pt x="126712" y="41743"/>
                  </a:lnTo>
                  <a:lnTo>
                    <a:pt x="141355" y="38267"/>
                  </a:lnTo>
                  <a:lnTo>
                    <a:pt x="149137" y="26722"/>
                  </a:lnTo>
                  <a:lnTo>
                    <a:pt x="148161" y="13783"/>
                  </a:lnTo>
                  <a:lnTo>
                    <a:pt x="136529" y="6120"/>
                  </a:lnTo>
                  <a:lnTo>
                    <a:pt x="106876" y="2259"/>
                  </a:lnTo>
                  <a:lnTo>
                    <a:pt x="77249" y="187"/>
                  </a:lnTo>
                  <a:lnTo>
                    <a:pt x="47550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887BB28-9EA1-4803-B885-5274721C5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752112"/>
              </p:ext>
            </p:extLst>
          </p:nvPr>
        </p:nvGraphicFramePr>
        <p:xfrm>
          <a:off x="2280904" y="2886440"/>
          <a:ext cx="5487631" cy="402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object 4">
            <a:extLst>
              <a:ext uri="{FF2B5EF4-FFF2-40B4-BE49-F238E27FC236}">
                <a16:creationId xmlns:a16="http://schemas.microsoft.com/office/drawing/2014/main" id="{03D54E85-ED9C-C312-67BA-028F0A90C2A8}"/>
              </a:ext>
            </a:extLst>
          </p:cNvPr>
          <p:cNvSpPr txBox="1"/>
          <p:nvPr/>
        </p:nvSpPr>
        <p:spPr>
          <a:xfrm>
            <a:off x="2360013" y="1654565"/>
            <a:ext cx="5767095" cy="327013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390"/>
              </a:spcBef>
            </a:pPr>
            <a:r>
              <a:rPr lang="ca-ES" sz="15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Satisfacció mitjana </a:t>
            </a:r>
            <a:r>
              <a:rPr lang="ca-ES" sz="15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dels </a:t>
            </a:r>
            <a:r>
              <a:rPr lang="ca-ES" sz="1500" spc="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col·lectius </a:t>
            </a:r>
            <a:r>
              <a:rPr lang="ca-ES" sz="15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participants </a:t>
            </a:r>
            <a:r>
              <a:rPr lang="ca-ES" sz="15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(curs</a:t>
            </a:r>
            <a:r>
              <a:rPr lang="ca-ES" sz="1500" spc="-6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5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2024-25)</a:t>
            </a:r>
            <a:endParaRPr lang="ca-ES" sz="15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AC2E202-CB16-D726-2CF7-592618AB8D13}"/>
              </a:ext>
            </a:extLst>
          </p:cNvPr>
          <p:cNvCxnSpPr>
            <a:cxnSpLocks/>
          </p:cNvCxnSpPr>
          <p:nvPr/>
        </p:nvCxnSpPr>
        <p:spPr>
          <a:xfrm>
            <a:off x="2375359" y="2129094"/>
            <a:ext cx="5741810" cy="0"/>
          </a:xfrm>
          <a:prstGeom prst="line">
            <a:avLst/>
          </a:prstGeom>
          <a:ln w="12700">
            <a:solidFill>
              <a:srgbClr val="01A1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22">
            <a:extLst>
              <a:ext uri="{FF2B5EF4-FFF2-40B4-BE49-F238E27FC236}">
                <a16:creationId xmlns:a16="http://schemas.microsoft.com/office/drawing/2014/main" id="{EEBCEFED-C7C3-7A44-8BC1-EDE73172524F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6FC73E69-F529-7904-6E77-706464015598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08E26796-2940-DD3F-5936-6B73CA6C3DD0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3303722C-DD7B-3598-7CF6-1D8C235B2054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09EE2D86-12CE-6B14-F746-C14CA5A0104D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1EAF7874-5EDE-DEDD-BFAD-FBFA1F56C710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B546E2A-0360-EB91-6D03-7BF8FC36954D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9FE5091-C368-71A3-48A8-CAB6AE4EC2BD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92745C3-19A4-4989-ABBC-F6E61DE8B374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77405ED-833C-2DC5-93D2-C134945D68B3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10FC229-4246-EB79-91E8-5B3131A5A48A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1CC070F-446F-0CA6-C1F8-2601744F6CEE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  <p:graphicFrame>
        <p:nvGraphicFramePr>
          <p:cNvPr id="16" name="Gráfico 1">
            <a:extLst>
              <a:ext uri="{FF2B5EF4-FFF2-40B4-BE49-F238E27FC236}">
                <a16:creationId xmlns:a16="http://schemas.microsoft.com/office/drawing/2014/main" id="{8887BB28-9EA1-4803-B885-5274721C5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392046"/>
              </p:ext>
            </p:extLst>
          </p:nvPr>
        </p:nvGraphicFramePr>
        <p:xfrm>
          <a:off x="2269491" y="2693208"/>
          <a:ext cx="5487631" cy="421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" name="object 33">
            <a:extLst>
              <a:ext uri="{FF2B5EF4-FFF2-40B4-BE49-F238E27FC236}">
                <a16:creationId xmlns:a16="http://schemas.microsoft.com/office/drawing/2014/main" id="{ADA5CA8A-6E1C-2659-6A41-7BD5A97436FF}"/>
              </a:ext>
            </a:extLst>
          </p:cNvPr>
          <p:cNvSpPr txBox="1"/>
          <p:nvPr/>
        </p:nvSpPr>
        <p:spPr>
          <a:xfrm>
            <a:off x="2456322" y="3078214"/>
            <a:ext cx="754575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a-ES" sz="1300" b="1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Famílies</a:t>
            </a:r>
            <a:endParaRPr lang="ca-ES" sz="13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" name="object 34">
            <a:extLst>
              <a:ext uri="{FF2B5EF4-FFF2-40B4-BE49-F238E27FC236}">
                <a16:creationId xmlns:a16="http://schemas.microsoft.com/office/drawing/2014/main" id="{5D8B2046-6B0F-48B3-AFC9-219CE81710FF}"/>
              </a:ext>
            </a:extLst>
          </p:cNvPr>
          <p:cNvSpPr txBox="1"/>
          <p:nvPr/>
        </p:nvSpPr>
        <p:spPr>
          <a:xfrm>
            <a:off x="2457708" y="3737130"/>
            <a:ext cx="753189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a-ES" sz="1300" b="1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Alumnat</a:t>
            </a:r>
            <a:endParaRPr lang="ca-ES" sz="13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78948514-460B-CC3A-BF10-7AA04A185991}"/>
              </a:ext>
            </a:extLst>
          </p:cNvPr>
          <p:cNvSpPr txBox="1"/>
          <p:nvPr/>
        </p:nvSpPr>
        <p:spPr>
          <a:xfrm>
            <a:off x="2456322" y="5015236"/>
            <a:ext cx="579270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ca-ES" sz="1300" b="1" spc="-9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</a:t>
            </a:r>
            <a:r>
              <a:rPr lang="ca-ES" sz="1300" b="1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utors</a:t>
            </a:r>
            <a:endParaRPr lang="ca-ES" sz="13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1" name="object 36">
            <a:extLst>
              <a:ext uri="{FF2B5EF4-FFF2-40B4-BE49-F238E27FC236}">
                <a16:creationId xmlns:a16="http://schemas.microsoft.com/office/drawing/2014/main" id="{75331F03-6E09-DF64-F65D-DF16B392B317}"/>
              </a:ext>
            </a:extLst>
          </p:cNvPr>
          <p:cNvSpPr txBox="1"/>
          <p:nvPr/>
        </p:nvSpPr>
        <p:spPr>
          <a:xfrm>
            <a:off x="2456322" y="5693719"/>
            <a:ext cx="1237531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ca-ES" sz="130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Equip</a:t>
            </a:r>
            <a:r>
              <a:rPr lang="ca-ES" sz="1300" b="1" spc="-5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300" b="1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directiu</a:t>
            </a:r>
            <a:endParaRPr lang="ca-ES" sz="13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2E4D4A25-6AF3-F902-FD7F-254B77C09E2C}"/>
              </a:ext>
            </a:extLst>
          </p:cNvPr>
          <p:cNvSpPr txBox="1"/>
          <p:nvPr/>
        </p:nvSpPr>
        <p:spPr>
          <a:xfrm>
            <a:off x="2456322" y="4391163"/>
            <a:ext cx="1177248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a-ES" sz="1300" b="1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Cooperatives</a:t>
            </a:r>
            <a:endParaRPr lang="ca-ES" sz="13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object 38">
            <a:extLst>
              <a:ext uri="{FF2B5EF4-FFF2-40B4-BE49-F238E27FC236}">
                <a16:creationId xmlns:a16="http://schemas.microsoft.com/office/drawing/2014/main" id="{A70C8E33-F0E9-FE50-5A18-2420228BC200}"/>
              </a:ext>
            </a:extLst>
          </p:cNvPr>
          <p:cNvSpPr txBox="1"/>
          <p:nvPr/>
        </p:nvSpPr>
        <p:spPr>
          <a:xfrm>
            <a:off x="2484539" y="6318136"/>
            <a:ext cx="824559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ca-ES" sz="130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300" b="1" spc="-6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300" b="1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</a:t>
            </a:r>
            <a:endParaRPr lang="ca-ES" sz="13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72260"/>
          </a:xfrm>
          <a:custGeom>
            <a:avLst/>
            <a:gdLst/>
            <a:ahLst/>
            <a:cxnLst/>
            <a:rect l="l" t="t" r="r" b="b"/>
            <a:pathLst>
              <a:path w="1438275" h="157226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72260">
                <a:moveTo>
                  <a:pt x="1133208" y="1236624"/>
                </a:moveTo>
                <a:lnTo>
                  <a:pt x="1130261" y="1194638"/>
                </a:lnTo>
                <a:lnTo>
                  <a:pt x="1121460" y="1154493"/>
                </a:lnTo>
                <a:lnTo>
                  <a:pt x="1106792" y="1116190"/>
                </a:lnTo>
                <a:lnTo>
                  <a:pt x="1086269" y="1079715"/>
                </a:lnTo>
                <a:lnTo>
                  <a:pt x="1061021" y="1046111"/>
                </a:lnTo>
                <a:lnTo>
                  <a:pt x="1032268" y="1016355"/>
                </a:lnTo>
                <a:lnTo>
                  <a:pt x="999998" y="990447"/>
                </a:lnTo>
                <a:lnTo>
                  <a:pt x="964222" y="968400"/>
                </a:lnTo>
                <a:lnTo>
                  <a:pt x="926160" y="950798"/>
                </a:lnTo>
                <a:lnTo>
                  <a:pt x="887095" y="938225"/>
                </a:lnTo>
                <a:lnTo>
                  <a:pt x="847039" y="930681"/>
                </a:lnTo>
                <a:lnTo>
                  <a:pt x="805980" y="928166"/>
                </a:lnTo>
                <a:lnTo>
                  <a:pt x="774827" y="928801"/>
                </a:lnTo>
                <a:lnTo>
                  <a:pt x="722858" y="933831"/>
                </a:lnTo>
                <a:lnTo>
                  <a:pt x="682955" y="944232"/>
                </a:lnTo>
                <a:lnTo>
                  <a:pt x="645071" y="961999"/>
                </a:lnTo>
                <a:lnTo>
                  <a:pt x="626262" y="973759"/>
                </a:lnTo>
                <a:lnTo>
                  <a:pt x="636993" y="878547"/>
                </a:lnTo>
                <a:lnTo>
                  <a:pt x="1028598" y="878547"/>
                </a:lnTo>
                <a:lnTo>
                  <a:pt x="1062113" y="856094"/>
                </a:lnTo>
                <a:lnTo>
                  <a:pt x="1064806" y="842340"/>
                </a:lnTo>
                <a:lnTo>
                  <a:pt x="1064806" y="653237"/>
                </a:lnTo>
                <a:lnTo>
                  <a:pt x="1042327" y="619721"/>
                </a:lnTo>
                <a:lnTo>
                  <a:pt x="1028598" y="617029"/>
                </a:lnTo>
                <a:lnTo>
                  <a:pt x="429120" y="617029"/>
                </a:lnTo>
                <a:lnTo>
                  <a:pt x="387616" y="634847"/>
                </a:lnTo>
                <a:lnTo>
                  <a:pt x="323176" y="1148105"/>
                </a:lnTo>
                <a:lnTo>
                  <a:pt x="323176" y="1156157"/>
                </a:lnTo>
                <a:lnTo>
                  <a:pt x="326059" y="1163091"/>
                </a:lnTo>
                <a:lnTo>
                  <a:pt x="337693" y="1174724"/>
                </a:lnTo>
                <a:lnTo>
                  <a:pt x="344627" y="1177620"/>
                </a:lnTo>
                <a:lnTo>
                  <a:pt x="625805" y="1177620"/>
                </a:lnTo>
                <a:lnTo>
                  <a:pt x="633412" y="1174051"/>
                </a:lnTo>
                <a:lnTo>
                  <a:pt x="642353" y="1166888"/>
                </a:lnTo>
                <a:lnTo>
                  <a:pt x="649046" y="1161872"/>
                </a:lnTo>
                <a:lnTo>
                  <a:pt x="684923" y="1146784"/>
                </a:lnTo>
                <a:lnTo>
                  <a:pt x="705396" y="1145425"/>
                </a:lnTo>
                <a:lnTo>
                  <a:pt x="723188" y="1146937"/>
                </a:lnTo>
                <a:lnTo>
                  <a:pt x="765073" y="1169568"/>
                </a:lnTo>
                <a:lnTo>
                  <a:pt x="785812" y="1211072"/>
                </a:lnTo>
                <a:lnTo>
                  <a:pt x="787196" y="1227239"/>
                </a:lnTo>
                <a:lnTo>
                  <a:pt x="785723" y="1245641"/>
                </a:lnTo>
                <a:lnTo>
                  <a:pt x="763727" y="1288262"/>
                </a:lnTo>
                <a:lnTo>
                  <a:pt x="722109" y="1309014"/>
                </a:lnTo>
                <a:lnTo>
                  <a:pt x="705396" y="1310386"/>
                </a:lnTo>
                <a:lnTo>
                  <a:pt x="690880" y="1309763"/>
                </a:lnTo>
                <a:lnTo>
                  <a:pt x="650151" y="1294257"/>
                </a:lnTo>
                <a:lnTo>
                  <a:pt x="622236" y="1263446"/>
                </a:lnTo>
                <a:lnTo>
                  <a:pt x="612673" y="1254074"/>
                </a:lnTo>
                <a:lnTo>
                  <a:pt x="601446" y="1247368"/>
                </a:lnTo>
                <a:lnTo>
                  <a:pt x="588530" y="1243330"/>
                </a:lnTo>
                <a:lnTo>
                  <a:pt x="573963" y="1241983"/>
                </a:lnTo>
                <a:lnTo>
                  <a:pt x="295008" y="1241983"/>
                </a:lnTo>
                <a:lnTo>
                  <a:pt x="288074" y="1244904"/>
                </a:lnTo>
                <a:lnTo>
                  <a:pt x="276440" y="1256525"/>
                </a:lnTo>
                <a:lnTo>
                  <a:pt x="273545" y="1263446"/>
                </a:lnTo>
                <a:lnTo>
                  <a:pt x="273545" y="1271498"/>
                </a:lnTo>
                <a:lnTo>
                  <a:pt x="277774" y="1312164"/>
                </a:lnTo>
                <a:lnTo>
                  <a:pt x="287782" y="1350962"/>
                </a:lnTo>
                <a:lnTo>
                  <a:pt x="303580" y="1387919"/>
                </a:lnTo>
                <a:lnTo>
                  <a:pt x="325183" y="1423035"/>
                </a:lnTo>
                <a:lnTo>
                  <a:pt x="352628" y="1455483"/>
                </a:lnTo>
                <a:lnTo>
                  <a:pt x="386029" y="1484401"/>
                </a:lnTo>
                <a:lnTo>
                  <a:pt x="425386" y="1509801"/>
                </a:lnTo>
                <a:lnTo>
                  <a:pt x="470700" y="1531670"/>
                </a:lnTo>
                <a:lnTo>
                  <a:pt x="510921" y="1546161"/>
                </a:lnTo>
                <a:lnTo>
                  <a:pt x="554367" y="1557426"/>
                </a:lnTo>
                <a:lnTo>
                  <a:pt x="601040" y="1565478"/>
                </a:lnTo>
                <a:lnTo>
                  <a:pt x="650938" y="1570304"/>
                </a:lnTo>
                <a:lnTo>
                  <a:pt x="704049" y="1571904"/>
                </a:lnTo>
                <a:lnTo>
                  <a:pt x="757174" y="1570088"/>
                </a:lnTo>
                <a:lnTo>
                  <a:pt x="807148" y="1564614"/>
                </a:lnTo>
                <a:lnTo>
                  <a:pt x="853948" y="1555496"/>
                </a:lnTo>
                <a:lnTo>
                  <a:pt x="897585" y="1542719"/>
                </a:lnTo>
                <a:lnTo>
                  <a:pt x="938072" y="1526311"/>
                </a:lnTo>
                <a:lnTo>
                  <a:pt x="983665" y="1501597"/>
                </a:lnTo>
                <a:lnTo>
                  <a:pt x="1023226" y="1473009"/>
                </a:lnTo>
                <a:lnTo>
                  <a:pt x="1056754" y="1440573"/>
                </a:lnTo>
                <a:lnTo>
                  <a:pt x="1084262" y="1404264"/>
                </a:lnTo>
                <a:lnTo>
                  <a:pt x="1105662" y="1365123"/>
                </a:lnTo>
                <a:lnTo>
                  <a:pt x="1120965" y="1324140"/>
                </a:lnTo>
                <a:lnTo>
                  <a:pt x="1130147" y="1281315"/>
                </a:lnTo>
                <a:lnTo>
                  <a:pt x="1133208" y="1236624"/>
                </a:lnTo>
                <a:close/>
              </a:path>
              <a:path w="1438275" h="157226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9798" y="3970413"/>
            <a:ext cx="417380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/>
              <a:t>Quins </a:t>
            </a:r>
            <a:r>
              <a:rPr b="0" dirty="0" err="1"/>
              <a:t>recursos</a:t>
            </a:r>
            <a:r>
              <a:rPr b="0" dirty="0"/>
              <a:t> </a:t>
            </a:r>
            <a:r>
              <a:rPr b="0" dirty="0" err="1"/>
              <a:t>té</a:t>
            </a:r>
            <a:r>
              <a:rPr b="0" dirty="0"/>
              <a:t>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411716" y="1405329"/>
            <a:ext cx="1512000" cy="360000"/>
          </a:xfrm>
          <a:prstGeom prst="round2SameRect">
            <a:avLst/>
          </a:prstGeom>
          <a:noFill/>
          <a:ln w="12700"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195580">
              <a:lnSpc>
                <a:spcPct val="100000"/>
              </a:lnSpc>
              <a:spcBef>
                <a:spcPts val="835"/>
              </a:spcBef>
            </a:pPr>
            <a:r>
              <a:rPr lang="ca-ES" sz="1600" dirty="0">
                <a:solidFill>
                  <a:srgbClr val="01A1A9"/>
                </a:solidFill>
                <a:latin typeface="Rubik Bold" panose="00000800000000000000" pitchFamily="2" charset="-79"/>
                <a:cs typeface="Rubik Bold" panose="00000800000000000000" pitchFamily="2" charset="-79"/>
              </a:rPr>
              <a:t>Segment</a:t>
            </a:r>
            <a:r>
              <a:rPr lang="ca-ES" sz="1600" spc="-25" dirty="0">
                <a:solidFill>
                  <a:srgbClr val="01A1A9"/>
                </a:solidFill>
                <a:latin typeface="Rubik Bold" panose="00000800000000000000" pitchFamily="2" charset="-79"/>
                <a:cs typeface="Rubik Bold" panose="00000800000000000000" pitchFamily="2" charset="-79"/>
              </a:rPr>
              <a:t> </a:t>
            </a:r>
            <a:r>
              <a:rPr lang="ca-ES" sz="1600" dirty="0">
                <a:solidFill>
                  <a:srgbClr val="01A1A9"/>
                </a:solidFill>
                <a:latin typeface="Rubik Bold" panose="00000800000000000000" pitchFamily="2" charset="-79"/>
                <a:cs typeface="Rubik Bold" panose="00000800000000000000" pitchFamily="2" charset="-79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00696" y="1405329"/>
            <a:ext cx="1512000" cy="360000"/>
          </a:xfrm>
          <a:prstGeom prst="round2SameRect">
            <a:avLst/>
          </a:prstGeom>
          <a:noFill/>
          <a:ln w="12700"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192405">
              <a:lnSpc>
                <a:spcPct val="100000"/>
              </a:lnSpc>
              <a:spcBef>
                <a:spcPts val="835"/>
              </a:spcBef>
            </a:pPr>
            <a:r>
              <a:rPr lang="ca-ES" sz="1600" dirty="0">
                <a:solidFill>
                  <a:srgbClr val="01A1A9"/>
                </a:solidFill>
                <a:latin typeface="Rubik Bold" panose="00000800000000000000" pitchFamily="2" charset="-79"/>
                <a:cs typeface="Rubik Bold" panose="00000800000000000000" pitchFamily="2" charset="-79"/>
              </a:rPr>
              <a:t>Segment</a:t>
            </a:r>
            <a:r>
              <a:rPr lang="ca-ES" sz="1600" spc="-25" dirty="0">
                <a:solidFill>
                  <a:srgbClr val="01A1A9"/>
                </a:solidFill>
                <a:latin typeface="Rubik Bold" panose="00000800000000000000" pitchFamily="2" charset="-79"/>
                <a:cs typeface="Rubik Bold" panose="00000800000000000000" pitchFamily="2" charset="-79"/>
              </a:rPr>
              <a:t> </a:t>
            </a:r>
            <a:r>
              <a:rPr lang="ca-ES" sz="1600" dirty="0">
                <a:solidFill>
                  <a:srgbClr val="01A1A9"/>
                </a:solidFill>
                <a:latin typeface="Rubik Bold" panose="00000800000000000000" pitchFamily="2" charset="-79"/>
                <a:cs typeface="Rubik Bold" panose="00000800000000000000" pitchFamily="2" charset="-79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71392" y="1404653"/>
            <a:ext cx="1512000" cy="360000"/>
          </a:xfrm>
          <a:prstGeom prst="round2SameRect">
            <a:avLst/>
          </a:prstGeom>
          <a:noFill/>
          <a:ln w="12700"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189230">
              <a:lnSpc>
                <a:spcPct val="100000"/>
              </a:lnSpc>
              <a:spcBef>
                <a:spcPts val="835"/>
              </a:spcBef>
            </a:pPr>
            <a:r>
              <a:rPr lang="ca-ES" sz="1600" dirty="0">
                <a:solidFill>
                  <a:srgbClr val="01A1A9"/>
                </a:solidFill>
                <a:latin typeface="Rubik Bold" panose="00000800000000000000" pitchFamily="2" charset="-79"/>
                <a:cs typeface="Rubik Bold" panose="00000800000000000000" pitchFamily="2" charset="-79"/>
              </a:rPr>
              <a:t>Segment</a:t>
            </a:r>
            <a:r>
              <a:rPr lang="ca-ES" sz="1600" spc="-25" dirty="0">
                <a:solidFill>
                  <a:srgbClr val="01A1A9"/>
                </a:solidFill>
                <a:latin typeface="Rubik Bold" panose="00000800000000000000" pitchFamily="2" charset="-79"/>
                <a:cs typeface="Rubik Bold" panose="00000800000000000000" pitchFamily="2" charset="-79"/>
              </a:rPr>
              <a:t> </a:t>
            </a:r>
            <a:r>
              <a:rPr lang="ca-ES" sz="1600" dirty="0">
                <a:solidFill>
                  <a:srgbClr val="01A1A9"/>
                </a:solidFill>
                <a:latin typeface="Rubik Bold" panose="00000800000000000000" pitchFamily="2" charset="-79"/>
                <a:cs typeface="Rubik Bold" panose="00000800000000000000" pitchFamily="2" charset="-79"/>
              </a:rPr>
              <a:t>3</a:t>
            </a:r>
          </a:p>
        </p:txBody>
      </p:sp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6954" y="504000"/>
            <a:ext cx="771949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00"/>
              </a:spcBef>
            </a:pPr>
            <a:r>
              <a:rPr lang="ca-ES" sz="3000" b="0" spc="-70" dirty="0"/>
              <a:t>El</a:t>
            </a:r>
            <a:r>
              <a:rPr lang="ca-ES" sz="3000" b="0" spc="-290" dirty="0"/>
              <a:t> </a:t>
            </a:r>
            <a:r>
              <a:rPr lang="ca-ES" sz="3000" b="0" spc="-125" dirty="0"/>
              <a:t>suport</a:t>
            </a:r>
            <a:r>
              <a:rPr lang="ca-ES" sz="3000" b="0" spc="-290" dirty="0"/>
              <a:t> </a:t>
            </a:r>
            <a:r>
              <a:rPr lang="ca-ES" sz="3000" b="0" spc="-100" dirty="0"/>
              <a:t>als</a:t>
            </a:r>
            <a:r>
              <a:rPr lang="ca-ES" sz="3000" b="0" spc="-295" dirty="0"/>
              <a:t> </a:t>
            </a:r>
            <a:r>
              <a:rPr lang="ca-ES" sz="3000" b="0" spc="-100" dirty="0"/>
              <a:t>ens</a:t>
            </a:r>
            <a:r>
              <a:rPr lang="ca-ES" sz="3000" b="0" spc="-290" dirty="0"/>
              <a:t> </a:t>
            </a:r>
            <a:r>
              <a:rPr lang="ca-ES" sz="3000" b="0" spc="-120" dirty="0"/>
              <a:t>locals:</a:t>
            </a:r>
            <a:r>
              <a:rPr lang="ca-ES" sz="3000" b="0" spc="-290" dirty="0"/>
              <a:t> </a:t>
            </a:r>
            <a:r>
              <a:rPr lang="ca-ES" sz="3000" b="0" spc="-100" dirty="0"/>
              <a:t>els</a:t>
            </a:r>
            <a:r>
              <a:rPr lang="ca-ES" sz="3000" b="0" spc="-290" dirty="0"/>
              <a:t> </a:t>
            </a:r>
            <a:r>
              <a:rPr lang="ca-ES" sz="3000" b="0" spc="-145" dirty="0"/>
              <a:t>segments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24</a:t>
            </a:fld>
            <a:endParaRPr lang="ca-ES" dirty="0"/>
          </a:p>
        </p:txBody>
      </p:sp>
      <p:sp>
        <p:nvSpPr>
          <p:cNvPr id="4" name="object 4"/>
          <p:cNvSpPr txBox="1"/>
          <p:nvPr/>
        </p:nvSpPr>
        <p:spPr>
          <a:xfrm>
            <a:off x="1835823" y="1839698"/>
            <a:ext cx="2700000" cy="900000"/>
          </a:xfrm>
          <a:prstGeom prst="roundRect">
            <a:avLst>
              <a:gd name="adj" fmla="val 10041"/>
            </a:avLst>
          </a:prstGeom>
          <a:solidFill>
            <a:srgbClr val="01A1A9"/>
          </a:solidFill>
          <a:ln w="12700">
            <a:solidFill>
              <a:srgbClr val="01A1A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332105" marR="324485" algn="ctr">
              <a:lnSpc>
                <a:spcPct val="66700"/>
              </a:lnSpc>
              <a:spcBef>
                <a:spcPts val="1800"/>
              </a:spcBef>
              <a:spcAft>
                <a:spcPts val="1800"/>
              </a:spcAft>
            </a:pPr>
            <a:endParaRPr lang="ca-ES" sz="22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6696" y="1839702"/>
            <a:ext cx="2700000" cy="900000"/>
          </a:xfrm>
          <a:prstGeom prst="roundRect">
            <a:avLst>
              <a:gd name="adj" fmla="val 10041"/>
            </a:avLst>
          </a:prstGeom>
          <a:solidFill>
            <a:srgbClr val="92D6D4"/>
          </a:solidFill>
          <a:ln w="12700">
            <a:solidFill>
              <a:srgbClr val="92D6D4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340995" marR="509905" algn="ctr">
              <a:lnSpc>
                <a:spcPct val="66700"/>
              </a:lnSpc>
              <a:spcBef>
                <a:spcPts val="1800"/>
              </a:spcBef>
              <a:spcAft>
                <a:spcPts val="1800"/>
              </a:spcAft>
            </a:pPr>
            <a:endParaRPr lang="ca-ES" sz="22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" name="object 6"/>
          <p:cNvSpPr txBox="1">
            <a:spLocks/>
          </p:cNvSpPr>
          <p:nvPr/>
        </p:nvSpPr>
        <p:spPr>
          <a:xfrm>
            <a:off x="7577392" y="1839701"/>
            <a:ext cx="2700000" cy="900000"/>
          </a:xfrm>
          <a:prstGeom prst="roundRect">
            <a:avLst>
              <a:gd name="adj" fmla="val 13354"/>
            </a:avLst>
          </a:prstGeom>
          <a:noFill/>
          <a:ln w="12700">
            <a:solidFill>
              <a:srgbClr val="01A1A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347345" marR="979805" algn="ctr">
              <a:lnSpc>
                <a:spcPct val="66700"/>
              </a:lnSpc>
              <a:spcBef>
                <a:spcPts val="1800"/>
              </a:spcBef>
              <a:spcAft>
                <a:spcPts val="1800"/>
              </a:spcAft>
            </a:pPr>
            <a:endParaRPr lang="ca-ES" sz="22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9370" y="2854006"/>
            <a:ext cx="2700000" cy="540000"/>
          </a:xfrm>
          <a:prstGeom prst="roundRect">
            <a:avLst/>
          </a:prstGeom>
          <a:solidFill>
            <a:srgbClr val="01A1A9"/>
          </a:solidFill>
          <a:ln w="12700">
            <a:solidFill>
              <a:srgbClr val="01A1A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320040">
              <a:lnSpc>
                <a:spcPct val="100000"/>
              </a:lnSpc>
              <a:spcBef>
                <a:spcPts val="70"/>
              </a:spcBef>
            </a:pPr>
            <a:r>
              <a:rPr lang="ca-ES" sz="1400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Nous</a:t>
            </a:r>
            <a:endParaRPr lang="ca-ES" sz="14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823" y="3502009"/>
            <a:ext cx="2700000" cy="540000"/>
          </a:xfrm>
          <a:prstGeom prst="roundRect">
            <a:avLst/>
          </a:prstGeom>
          <a:solidFill>
            <a:srgbClr val="01A1A9"/>
          </a:solidFill>
          <a:ln w="12700">
            <a:solidFill>
              <a:srgbClr val="01A1A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320040">
              <a:lnSpc>
                <a:spcPct val="100000"/>
              </a:lnSpc>
              <a:spcBef>
                <a:spcPts val="530"/>
              </a:spcBef>
            </a:pPr>
            <a:r>
              <a:rPr lang="ca-ES" sz="1400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Amb personal tècnic nou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35823" y="4159990"/>
            <a:ext cx="2700000" cy="540000"/>
          </a:xfrm>
          <a:prstGeom prst="roundRect">
            <a:avLst/>
          </a:prstGeom>
          <a:solidFill>
            <a:srgbClr val="01A1A9"/>
          </a:solidFill>
          <a:ln w="12700">
            <a:solidFill>
              <a:srgbClr val="01A1A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320040" marR="314325">
              <a:lnSpc>
                <a:spcPct val="111100"/>
              </a:lnSpc>
              <a:spcBef>
                <a:spcPts val="475"/>
              </a:spcBef>
            </a:pPr>
            <a:r>
              <a:rPr lang="ca-ES" sz="1400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 supramunicipals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35823" y="4804320"/>
            <a:ext cx="2700000" cy="1368000"/>
          </a:xfrm>
          <a:prstGeom prst="roundRect">
            <a:avLst>
              <a:gd name="adj" fmla="val 7222"/>
            </a:avLst>
          </a:prstGeom>
          <a:solidFill>
            <a:srgbClr val="01A1A9"/>
          </a:solidFill>
          <a:ln w="12700">
            <a:solidFill>
              <a:srgbClr val="01A1A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320040" marR="335915">
              <a:lnSpc>
                <a:spcPct val="111100"/>
              </a:lnSpc>
              <a:spcBef>
                <a:spcPts val="1000"/>
              </a:spcBef>
            </a:pPr>
            <a:r>
              <a:rPr lang="ca-ES" sz="1400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Circumstàncies especials: ens locals amb moltes escoles, escoles d’elevada </a:t>
            </a:r>
            <a:r>
              <a:rPr lang="ca-ES" sz="1400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complexitat,</a:t>
            </a:r>
            <a:r>
              <a:rPr lang="ca-ES" sz="1400" spc="-2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etc.</a:t>
            </a:r>
            <a:endParaRPr lang="ca-ES" sz="14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7704" y="2854009"/>
            <a:ext cx="2700000" cy="720000"/>
          </a:xfrm>
          <a:prstGeom prst="roundRect">
            <a:avLst/>
          </a:prstGeom>
          <a:solidFill>
            <a:srgbClr val="92D6D4"/>
          </a:solidFill>
          <a:ln w="12700">
            <a:solidFill>
              <a:srgbClr val="92D6D4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261620">
              <a:lnSpc>
                <a:spcPct val="100000"/>
              </a:lnSpc>
              <a:spcBef>
                <a:spcPts val="70"/>
              </a:spcBef>
            </a:pPr>
            <a:r>
              <a:rPr lang="ca-ES" sz="1400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Amb </a:t>
            </a:r>
            <a:r>
              <a:rPr lang="ca-ES" sz="1400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experiència d’un</a:t>
            </a:r>
            <a:r>
              <a:rPr lang="ca-ES" sz="1400" spc="-30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o</a:t>
            </a:r>
          </a:p>
          <a:p>
            <a:pPr marL="261620">
              <a:lnSpc>
                <a:spcPct val="100000"/>
              </a:lnSpc>
              <a:spcBef>
                <a:spcPts val="200"/>
              </a:spcBef>
            </a:pPr>
            <a:r>
              <a:rPr lang="ca-ES" sz="1400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dos </a:t>
            </a:r>
            <a:r>
              <a:rPr lang="ca-ES" sz="1400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cursos</a:t>
            </a:r>
            <a:r>
              <a:rPr lang="ca-ES" sz="1400" spc="-1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escolars</a:t>
            </a:r>
            <a:endParaRPr lang="ca-ES" sz="14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7704" y="3682009"/>
            <a:ext cx="2700000" cy="720000"/>
          </a:xfrm>
          <a:prstGeom prst="roundRect">
            <a:avLst/>
          </a:prstGeom>
          <a:solidFill>
            <a:srgbClr val="92D6D4"/>
          </a:solidFill>
          <a:ln w="12700">
            <a:solidFill>
              <a:srgbClr val="92D6D4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261620">
              <a:lnSpc>
                <a:spcPct val="100000"/>
              </a:lnSpc>
              <a:spcBef>
                <a:spcPts val="55"/>
              </a:spcBef>
            </a:pPr>
            <a:r>
              <a:rPr lang="ca-ES" sz="1400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Sense</a:t>
            </a:r>
            <a:r>
              <a:rPr lang="ca-ES" sz="1400" spc="-10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circumstàncies</a:t>
            </a:r>
          </a:p>
          <a:p>
            <a:pPr marL="261620">
              <a:lnSpc>
                <a:spcPct val="100000"/>
              </a:lnSpc>
              <a:spcBef>
                <a:spcPts val="200"/>
              </a:spcBef>
            </a:pPr>
            <a:r>
              <a:rPr lang="ca-ES" sz="1400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especials</a:t>
            </a:r>
            <a:endParaRPr lang="ca-ES" sz="14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62351" y="2854009"/>
            <a:ext cx="2700000" cy="720000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320040">
              <a:lnSpc>
                <a:spcPct val="100000"/>
              </a:lnSpc>
              <a:spcBef>
                <a:spcPts val="70"/>
              </a:spcBef>
            </a:pPr>
            <a:r>
              <a:rPr lang="ca-ES" sz="14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Amb </a:t>
            </a:r>
            <a:r>
              <a:rPr lang="ca-ES" sz="14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dos </a:t>
            </a:r>
            <a:r>
              <a:rPr lang="ca-ES" sz="14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o més</a:t>
            </a:r>
            <a:r>
              <a:rPr lang="ca-ES" sz="1400" spc="-4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cursos</a:t>
            </a:r>
          </a:p>
          <a:p>
            <a:pPr marL="320040">
              <a:lnSpc>
                <a:spcPct val="100000"/>
              </a:lnSpc>
              <a:spcBef>
                <a:spcPts val="200"/>
              </a:spcBef>
            </a:pPr>
            <a:r>
              <a:rPr lang="ca-ES" sz="14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d’experiència</a:t>
            </a:r>
            <a:endParaRPr lang="ca-ES" sz="14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9585" y="3682009"/>
            <a:ext cx="2700000" cy="720000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320040">
              <a:lnSpc>
                <a:spcPct val="100000"/>
              </a:lnSpc>
              <a:spcBef>
                <a:spcPts val="55"/>
              </a:spcBef>
            </a:pPr>
            <a:r>
              <a:rPr lang="ca-ES" sz="14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Sense</a:t>
            </a:r>
            <a:r>
              <a:rPr lang="ca-ES" sz="1400" spc="-1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circumstàncies</a:t>
            </a:r>
          </a:p>
          <a:p>
            <a:pPr marL="320040">
              <a:lnSpc>
                <a:spcPct val="100000"/>
              </a:lnSpc>
              <a:spcBef>
                <a:spcPts val="200"/>
              </a:spcBef>
            </a:pPr>
            <a:r>
              <a:rPr lang="ca-ES" sz="14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especials</a:t>
            </a:r>
            <a:endParaRPr lang="ca-ES" sz="14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D034C53-FAD9-B37B-DFC5-1105B7FD8AC8}"/>
              </a:ext>
            </a:extLst>
          </p:cNvPr>
          <p:cNvGrpSpPr/>
          <p:nvPr/>
        </p:nvGrpSpPr>
        <p:grpSpPr>
          <a:xfrm>
            <a:off x="7577392" y="4786264"/>
            <a:ext cx="2629699" cy="1624213"/>
            <a:chOff x="7577392" y="5492178"/>
            <a:chExt cx="2629699" cy="1624213"/>
          </a:xfrm>
        </p:grpSpPr>
        <p:sp>
          <p:nvSpPr>
            <p:cNvPr id="18" name="object 18"/>
            <p:cNvSpPr/>
            <p:nvPr/>
          </p:nvSpPr>
          <p:spPr>
            <a:xfrm>
              <a:off x="7577392" y="5492178"/>
              <a:ext cx="2520746" cy="16242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lang="ca-ES" dirty="0">
                <a:solidFill>
                  <a:srgbClr val="01A1A9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085369" y="5713066"/>
              <a:ext cx="121722" cy="726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lang="ca-ES" dirty="0">
                <a:solidFill>
                  <a:srgbClr val="01A1A9"/>
                </a:solidFill>
              </a:endParaRPr>
            </a:p>
          </p:txBody>
        </p:sp>
      </p:grpSp>
      <p:sp>
        <p:nvSpPr>
          <p:cNvPr id="21" name="object 4">
            <a:extLst>
              <a:ext uri="{FF2B5EF4-FFF2-40B4-BE49-F238E27FC236}">
                <a16:creationId xmlns:a16="http://schemas.microsoft.com/office/drawing/2014/main" id="{C04D9016-2230-7549-0891-361D9F7F6F2C}"/>
              </a:ext>
            </a:extLst>
          </p:cNvPr>
          <p:cNvSpPr txBox="1"/>
          <p:nvPr/>
        </p:nvSpPr>
        <p:spPr>
          <a:xfrm>
            <a:off x="1835823" y="2076299"/>
            <a:ext cx="2700000" cy="495645"/>
          </a:xfrm>
          <a:prstGeom prst="roundRect">
            <a:avLst>
              <a:gd name="adj" fmla="val 10041"/>
            </a:avLst>
          </a:prstGeom>
          <a:solidFill>
            <a:srgbClr val="01A1A9"/>
          </a:solidFill>
          <a:ln w="12700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332105" marR="324485" algn="ctr">
              <a:lnSpc>
                <a:spcPct val="667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sz="2200" b="1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 </a:t>
            </a:r>
            <a:r>
              <a:rPr lang="ca-ES" sz="2200" b="1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amb  suport</a:t>
            </a:r>
            <a:r>
              <a:rPr lang="ca-ES" sz="2200" b="1" spc="-9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200" b="1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intens</a:t>
            </a:r>
            <a:endParaRPr lang="ca-ES" sz="22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BB14B267-0594-C097-E7B5-03FA3EFEC4A6}"/>
              </a:ext>
            </a:extLst>
          </p:cNvPr>
          <p:cNvSpPr txBox="1"/>
          <p:nvPr/>
        </p:nvSpPr>
        <p:spPr>
          <a:xfrm>
            <a:off x="4706696" y="2076303"/>
            <a:ext cx="2700000" cy="495645"/>
          </a:xfrm>
          <a:prstGeom prst="roundRect">
            <a:avLst>
              <a:gd name="adj" fmla="val 10041"/>
            </a:avLst>
          </a:prstGeom>
          <a:solidFill>
            <a:srgbClr val="92D6D4"/>
          </a:solidFill>
          <a:ln w="12700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340995" marR="509905" algn="ctr">
              <a:lnSpc>
                <a:spcPct val="667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sz="2200" b="1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 </a:t>
            </a:r>
            <a:r>
              <a:rPr lang="ca-ES" sz="2200" b="1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amb  suport</a:t>
            </a:r>
            <a:r>
              <a:rPr lang="ca-ES" sz="2200" b="1" spc="-9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200" b="1" spc="-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mitjà</a:t>
            </a:r>
            <a:endParaRPr lang="ca-ES" sz="220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D47D854E-86DF-4950-1A25-C7C2DF5D31A7}"/>
              </a:ext>
            </a:extLst>
          </p:cNvPr>
          <p:cNvSpPr txBox="1">
            <a:spLocks/>
          </p:cNvSpPr>
          <p:nvPr/>
        </p:nvSpPr>
        <p:spPr>
          <a:xfrm>
            <a:off x="7786942" y="2071772"/>
            <a:ext cx="2700000" cy="504706"/>
          </a:xfrm>
          <a:prstGeom prst="roundRect">
            <a:avLst>
              <a:gd name="adj" fmla="val 13354"/>
            </a:avLst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347345" marR="979805" algn="ctr">
              <a:lnSpc>
                <a:spcPct val="667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sz="22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  </a:t>
            </a:r>
            <a:r>
              <a:rPr lang="ca-ES" sz="22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autònom</a:t>
            </a:r>
            <a:endParaRPr lang="ca-ES" sz="22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3CB42D77-2D9D-D78B-BD31-8D3DBEAE0465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ACA1C6C1-ADC5-F073-96E2-60A1D8055595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id="{5FBEBDA2-0661-B5ED-902E-B081F8C74FB8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4" name="object 25">
            <a:extLst>
              <a:ext uri="{FF2B5EF4-FFF2-40B4-BE49-F238E27FC236}">
                <a16:creationId xmlns:a16="http://schemas.microsoft.com/office/drawing/2014/main" id="{1F47CB4D-C4B6-30B6-DB04-922CF700EED1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178F2C79-0D46-3269-03F5-4AA911ACB35A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6" name="object 27">
            <a:extLst>
              <a:ext uri="{FF2B5EF4-FFF2-40B4-BE49-F238E27FC236}">
                <a16:creationId xmlns:a16="http://schemas.microsoft.com/office/drawing/2014/main" id="{1B7A52B7-D591-B072-95AD-3AD4A0A8624B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6242FF7-D675-A7B8-1C3D-7187B5E7D05C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F914059-CD74-AA9C-FD9D-CAF623C4EFF9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513B0C4-B427-2C7B-BC1A-11698AA7B5BB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B313CF0-D183-1341-363A-0217B3BE5DEF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C7E00AD-13F1-6307-F723-645FD206381E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09B213F-0919-130A-70A2-BCF31AA32530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1577" y="1395385"/>
            <a:ext cx="250825" cy="266065"/>
          </a:xfrm>
          <a:custGeom>
            <a:avLst/>
            <a:gdLst/>
            <a:ahLst/>
            <a:cxnLst/>
            <a:rect l="l" t="t" r="r" b="b"/>
            <a:pathLst>
              <a:path w="250825" h="266064">
                <a:moveTo>
                  <a:pt x="140308" y="0"/>
                </a:moveTo>
                <a:lnTo>
                  <a:pt x="93530" y="315"/>
                </a:lnTo>
                <a:lnTo>
                  <a:pt x="46763" y="2079"/>
                </a:lnTo>
                <a:lnTo>
                  <a:pt x="0" y="5285"/>
                </a:lnTo>
                <a:lnTo>
                  <a:pt x="996" y="57365"/>
                </a:lnTo>
                <a:lnTo>
                  <a:pt x="1653" y="109442"/>
                </a:lnTo>
                <a:lnTo>
                  <a:pt x="1969" y="161519"/>
                </a:lnTo>
                <a:lnTo>
                  <a:pt x="1943" y="213599"/>
                </a:lnTo>
                <a:lnTo>
                  <a:pt x="1574" y="265686"/>
                </a:lnTo>
                <a:lnTo>
                  <a:pt x="51338" y="262376"/>
                </a:lnTo>
                <a:lnTo>
                  <a:pt x="101127" y="259842"/>
                </a:lnTo>
                <a:lnTo>
                  <a:pt x="150942" y="258088"/>
                </a:lnTo>
                <a:lnTo>
                  <a:pt x="200786" y="257117"/>
                </a:lnTo>
                <a:lnTo>
                  <a:pt x="250659" y="256935"/>
                </a:lnTo>
                <a:lnTo>
                  <a:pt x="248191" y="206233"/>
                </a:lnTo>
                <a:lnTo>
                  <a:pt x="245281" y="155563"/>
                </a:lnTo>
                <a:lnTo>
                  <a:pt x="241932" y="104924"/>
                </a:lnTo>
                <a:lnTo>
                  <a:pt x="238145" y="54316"/>
                </a:lnTo>
                <a:lnTo>
                  <a:pt x="233921" y="3735"/>
                </a:lnTo>
                <a:lnTo>
                  <a:pt x="187102" y="1137"/>
                </a:lnTo>
                <a:lnTo>
                  <a:pt x="140308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" name="object 3"/>
          <p:cNvSpPr/>
          <p:nvPr/>
        </p:nvSpPr>
        <p:spPr>
          <a:xfrm>
            <a:off x="8975635" y="1395385"/>
            <a:ext cx="250825" cy="266065"/>
          </a:xfrm>
          <a:custGeom>
            <a:avLst/>
            <a:gdLst/>
            <a:ahLst/>
            <a:cxnLst/>
            <a:rect l="l" t="t" r="r" b="b"/>
            <a:pathLst>
              <a:path w="250825" h="266064">
                <a:moveTo>
                  <a:pt x="140308" y="0"/>
                </a:moveTo>
                <a:lnTo>
                  <a:pt x="93530" y="315"/>
                </a:lnTo>
                <a:lnTo>
                  <a:pt x="46763" y="2079"/>
                </a:lnTo>
                <a:lnTo>
                  <a:pt x="0" y="5285"/>
                </a:lnTo>
                <a:lnTo>
                  <a:pt x="996" y="57365"/>
                </a:lnTo>
                <a:lnTo>
                  <a:pt x="1653" y="109442"/>
                </a:lnTo>
                <a:lnTo>
                  <a:pt x="1969" y="161519"/>
                </a:lnTo>
                <a:lnTo>
                  <a:pt x="1943" y="213599"/>
                </a:lnTo>
                <a:lnTo>
                  <a:pt x="1574" y="265686"/>
                </a:lnTo>
                <a:lnTo>
                  <a:pt x="51338" y="262376"/>
                </a:lnTo>
                <a:lnTo>
                  <a:pt x="101127" y="259842"/>
                </a:lnTo>
                <a:lnTo>
                  <a:pt x="150942" y="258088"/>
                </a:lnTo>
                <a:lnTo>
                  <a:pt x="200786" y="257117"/>
                </a:lnTo>
                <a:lnTo>
                  <a:pt x="250659" y="256935"/>
                </a:lnTo>
                <a:lnTo>
                  <a:pt x="248191" y="206233"/>
                </a:lnTo>
                <a:lnTo>
                  <a:pt x="245281" y="155563"/>
                </a:lnTo>
                <a:lnTo>
                  <a:pt x="241932" y="104924"/>
                </a:lnTo>
                <a:lnTo>
                  <a:pt x="238145" y="54316"/>
                </a:lnTo>
                <a:lnTo>
                  <a:pt x="233921" y="3735"/>
                </a:lnTo>
                <a:lnTo>
                  <a:pt x="187102" y="1137"/>
                </a:lnTo>
                <a:lnTo>
                  <a:pt x="140308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8" name="object 18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59442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95" dirty="0"/>
              <a:t>Els</a:t>
            </a:r>
            <a:r>
              <a:rPr lang="ca-ES" sz="3000" b="0" spc="-300" dirty="0"/>
              <a:t> </a:t>
            </a:r>
            <a:r>
              <a:rPr lang="ca-ES" sz="3000" b="0" spc="-130" dirty="0"/>
              <a:t>recursos:</a:t>
            </a:r>
            <a:r>
              <a:rPr lang="ca-ES" sz="3000" b="0" spc="-305" dirty="0"/>
              <a:t> </a:t>
            </a:r>
            <a:r>
              <a:rPr lang="ca-ES" sz="3000" b="0" dirty="0"/>
              <a:t>a</a:t>
            </a:r>
            <a:r>
              <a:rPr lang="ca-ES" sz="3000" b="0" spc="-305" dirty="0"/>
              <a:t> </a:t>
            </a:r>
            <a:r>
              <a:rPr lang="ca-ES" sz="3000" b="0" spc="-95" dirty="0"/>
              <a:t>qui</a:t>
            </a:r>
            <a:r>
              <a:rPr lang="ca-ES" sz="3000" b="0" spc="-295" dirty="0"/>
              <a:t> </a:t>
            </a:r>
            <a:r>
              <a:rPr lang="ca-ES" sz="3000" b="0" spc="-145" dirty="0"/>
              <a:t>s’adrecen?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25</a:t>
            </a:fld>
            <a:endParaRPr lang="ca-ES" dirty="0"/>
          </a:p>
        </p:txBody>
      </p:sp>
      <p:sp>
        <p:nvSpPr>
          <p:cNvPr id="20" name="object 20"/>
          <p:cNvSpPr txBox="1"/>
          <p:nvPr/>
        </p:nvSpPr>
        <p:spPr>
          <a:xfrm>
            <a:off x="7559395" y="2772689"/>
            <a:ext cx="2675890" cy="632719"/>
          </a:xfrm>
          <a:prstGeom prst="roundRect">
            <a:avLst/>
          </a:prstGeom>
          <a:noFill/>
          <a:ln w="12700">
            <a:solidFill>
              <a:srgbClr val="A1233D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271145">
              <a:lnSpc>
                <a:spcPct val="100000"/>
              </a:lnSpc>
              <a:spcBef>
                <a:spcPts val="195"/>
              </a:spcBef>
              <a:tabLst>
                <a:tab pos="630555" algn="l"/>
              </a:tabLst>
            </a:pPr>
            <a:r>
              <a:rPr lang="ca-ES" sz="1400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9.</a:t>
            </a:r>
            <a:r>
              <a:rPr lang="ca-ES" sz="1400" b="1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	</a:t>
            </a:r>
            <a:r>
              <a:rPr lang="ca-ES" sz="14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Sessions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31190">
              <a:lnSpc>
                <a:spcPct val="100000"/>
              </a:lnSpc>
              <a:spcBef>
                <a:spcPts val="200"/>
              </a:spcBef>
            </a:pP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d’equips directius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75282" y="4134143"/>
            <a:ext cx="2675890" cy="493200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271145">
              <a:lnSpc>
                <a:spcPct val="100000"/>
              </a:lnSpc>
              <a:spcBef>
                <a:spcPts val="955"/>
              </a:spcBef>
            </a:pPr>
            <a:r>
              <a:rPr lang="ca-ES" sz="1400" b="1" spc="-5" dirty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10. 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Distintius</a:t>
            </a:r>
            <a:r>
              <a:rPr lang="ca-ES" sz="14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 err="1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endParaRPr lang="ca-ES" sz="1400" spc="-5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74571" y="3528000"/>
            <a:ext cx="2675890" cy="493775"/>
          </a:xfrm>
          <a:prstGeom prst="roundRect">
            <a:avLst/>
          </a:prstGeom>
          <a:solidFill>
            <a:srgbClr val="01A1A9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lang="ca-ES" sz="2200" b="1" spc="-5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Difusió:</a:t>
            </a:r>
            <a:endParaRPr lang="ca-ES" sz="2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59395" y="2160000"/>
            <a:ext cx="2675890" cy="530127"/>
          </a:xfrm>
          <a:prstGeom prst="roundRect">
            <a:avLst/>
          </a:prstGeom>
          <a:solidFill>
            <a:srgbClr val="A1233D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347345">
              <a:lnSpc>
                <a:spcPct val="100000"/>
              </a:lnSpc>
              <a:spcBef>
                <a:spcPts val="310"/>
              </a:spcBef>
            </a:pPr>
            <a:r>
              <a:rPr lang="ca-ES" sz="2200" b="1" spc="-5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Capacitació:</a:t>
            </a:r>
            <a:endParaRPr lang="ca-ES" sz="2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97704" y="2772689"/>
            <a:ext cx="2675890" cy="1836000"/>
          </a:xfrm>
          <a:prstGeom prst="roundRect">
            <a:avLst>
              <a:gd name="adj" fmla="val 6381"/>
            </a:avLst>
          </a:prstGeom>
          <a:noFill/>
          <a:ln w="12700">
            <a:solidFill>
              <a:srgbClr val="A1233D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622300" indent="-360680">
              <a:lnSpc>
                <a:spcPct val="100000"/>
              </a:lnSpc>
              <a:spcBef>
                <a:spcPts val="620"/>
              </a:spcBef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lang="ca-ES" sz="14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Jornada</a:t>
            </a:r>
            <a:r>
              <a:rPr lang="ca-ES" sz="14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 err="1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lang="ca-ES" sz="14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Kit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 err="1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22300" marR="520065" indent="-360045">
              <a:lnSpc>
                <a:spcPct val="111100"/>
              </a:lnSpc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lang="ca-ES" sz="14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Formació 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14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nous participants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22300" marR="308610" indent="-360045">
              <a:lnSpc>
                <a:spcPct val="111100"/>
              </a:lnSpc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lang="ca-ES" sz="14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Vídeos 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</a:t>
            </a:r>
            <a:r>
              <a:rPr lang="ca-ES" sz="14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suport</a:t>
            </a:r>
            <a:r>
              <a:rPr lang="ca-ES" sz="14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als </a:t>
            </a:r>
            <a:r>
              <a:rPr lang="ca-ES" sz="14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tallers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97704" y="5382786"/>
            <a:ext cx="2675890" cy="1386259"/>
          </a:xfrm>
          <a:prstGeom prst="roundRect">
            <a:avLst>
              <a:gd name="adj" fmla="val 9497"/>
            </a:avLst>
          </a:prstGeom>
          <a:noFill/>
          <a:ln w="12700">
            <a:solidFill>
              <a:srgbClr val="01A1A9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622300" indent="-360680">
              <a:lnSpc>
                <a:spcPct val="100000"/>
              </a:lnSpc>
              <a:spcBef>
                <a:spcPts val="76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lang="ca-ES" sz="14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Web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lang="ca-ES" sz="14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Butlletí</a:t>
            </a:r>
            <a:r>
              <a:rPr lang="ca-ES" sz="14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 err="1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Càpsules audiovisuals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622300" marR="382905" indent="-360045">
              <a:lnSpc>
                <a:spcPct val="111100"/>
              </a:lnSpc>
              <a:buClr>
                <a:srgbClr val="01A1A9"/>
              </a:buClr>
              <a:buFont typeface="Arial"/>
              <a:buAutoNum type="arabicPeriod" startAt="8"/>
              <a:tabLst>
                <a:tab pos="622300" algn="l"/>
                <a:tab pos="622935" algn="l"/>
              </a:tabLst>
            </a:pPr>
            <a:r>
              <a:rPr lang="ca-ES" sz="14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Models 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amb</a:t>
            </a:r>
            <a:r>
              <a:rPr lang="ca-ES" sz="14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imatge  gràfica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97704" y="2160000"/>
            <a:ext cx="2675890" cy="530127"/>
          </a:xfrm>
          <a:prstGeom prst="roundRect">
            <a:avLst/>
          </a:prstGeom>
          <a:solidFill>
            <a:srgbClr val="A1233D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lang="ca-ES" sz="2200" b="1" spc="-5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Capacitació:</a:t>
            </a:r>
            <a:endParaRPr lang="ca-ES" sz="2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97704" y="4734786"/>
            <a:ext cx="2675890" cy="530127"/>
          </a:xfrm>
          <a:prstGeom prst="roundRect">
            <a:avLst/>
          </a:prstGeom>
          <a:solidFill>
            <a:srgbClr val="01A1A9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lang="ca-ES" sz="2200" b="1" spc="-5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Difusió:</a:t>
            </a:r>
            <a:endParaRPr lang="ca-ES" sz="2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71451" y="1723402"/>
            <a:ext cx="9283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600" b="1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COMUNS</a:t>
            </a:r>
            <a:endParaRPr lang="ca-ES" sz="16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36000" y="2790925"/>
            <a:ext cx="2628000" cy="1836000"/>
          </a:xfrm>
          <a:prstGeom prst="roundRect">
            <a:avLst>
              <a:gd name="adj" fmla="val 8005"/>
            </a:avLst>
          </a:prstGeom>
          <a:noFill/>
          <a:ln w="12700">
            <a:solidFill>
              <a:srgbClr val="92A338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551815" indent="-360680">
              <a:lnSpc>
                <a:spcPct val="100000"/>
              </a:lnSpc>
              <a:spcBef>
                <a:spcPts val="475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Reunions</a:t>
            </a:r>
            <a:r>
              <a:rPr lang="ca-ES" sz="1400" spc="-2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individuals</a:t>
            </a:r>
          </a:p>
          <a:p>
            <a:pPr marL="551815" indent="-360680">
              <a:lnSpc>
                <a:spcPct val="100000"/>
              </a:lnSpc>
              <a:spcBef>
                <a:spcPts val="475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Reunions grupals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551815" marR="358140" indent="-360045">
              <a:lnSpc>
                <a:spcPct val="111100"/>
              </a:lnSpc>
              <a:spcBef>
                <a:spcPts val="5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lang="ca-ES" sz="14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Suport remot</a:t>
            </a:r>
            <a:r>
              <a:rPr lang="ca-ES" sz="1400" spc="-9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permanent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551815" indent="-360680">
              <a:lnSpc>
                <a:spcPct val="100000"/>
              </a:lnSpc>
              <a:spcBef>
                <a:spcPts val="200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Comunitat de</a:t>
            </a:r>
            <a:r>
              <a:rPr lang="ca-ES" sz="1400" spc="-3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pràctica</a:t>
            </a:r>
            <a:endParaRPr lang="ca-ES" sz="14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26818" y="2160000"/>
            <a:ext cx="2675890" cy="530127"/>
          </a:xfrm>
          <a:prstGeom prst="roundRect">
            <a:avLst/>
          </a:prstGeom>
          <a:solidFill>
            <a:srgbClr val="9AA41F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340995">
              <a:lnSpc>
                <a:spcPct val="100000"/>
              </a:lnSpc>
              <a:spcBef>
                <a:spcPts val="310"/>
              </a:spcBef>
            </a:pPr>
            <a:r>
              <a:rPr lang="ca-ES" sz="2000" b="1" spc="-5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As.</a:t>
            </a:r>
            <a:r>
              <a:rPr lang="ca-ES" sz="2000" b="1" spc="-20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tècnica:</a:t>
            </a:r>
            <a:endParaRPr lang="ca-ES" sz="2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03208" y="1741627"/>
            <a:ext cx="1335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600" b="1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600" b="1" spc="-8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600" b="1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LOCALS</a:t>
            </a:r>
            <a:endParaRPr lang="ca-ES" sz="16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07869" y="1741627"/>
            <a:ext cx="996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600" b="1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6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480761" y="1361427"/>
            <a:ext cx="302260" cy="323215"/>
            <a:chOff x="5480761" y="1361427"/>
            <a:chExt cx="302260" cy="323215"/>
          </a:xfrm>
        </p:grpSpPr>
        <p:sp>
          <p:nvSpPr>
            <p:cNvPr id="34" name="object 34"/>
            <p:cNvSpPr/>
            <p:nvPr/>
          </p:nvSpPr>
          <p:spPr>
            <a:xfrm>
              <a:off x="5495061" y="1362989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0761" y="136142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2"/>
                  </a:lnTo>
                  <a:lnTo>
                    <a:pt x="267445" y="133047"/>
                  </a:lnTo>
                  <a:lnTo>
                    <a:pt x="268998" y="182970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6242" y="1443102"/>
              <a:ext cx="154285" cy="1650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022650" y="1361427"/>
            <a:ext cx="302260" cy="323215"/>
            <a:chOff x="3022650" y="1361427"/>
            <a:chExt cx="302260" cy="323215"/>
          </a:xfrm>
        </p:grpSpPr>
        <p:sp>
          <p:nvSpPr>
            <p:cNvPr id="38" name="object 38"/>
            <p:cNvSpPr/>
            <p:nvPr/>
          </p:nvSpPr>
          <p:spPr>
            <a:xfrm>
              <a:off x="3036963" y="1362989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022650" y="136142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2"/>
                  </a:lnTo>
                  <a:lnTo>
                    <a:pt x="267445" y="133047"/>
                  </a:lnTo>
                  <a:lnTo>
                    <a:pt x="268998" y="182970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088131" y="1443102"/>
              <a:ext cx="154285" cy="1650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288608" y="1362216"/>
            <a:ext cx="317500" cy="334010"/>
            <a:chOff x="6288608" y="1362216"/>
            <a:chExt cx="317500" cy="334010"/>
          </a:xfrm>
        </p:grpSpPr>
        <p:sp>
          <p:nvSpPr>
            <p:cNvPr id="42" name="object 42"/>
            <p:cNvSpPr/>
            <p:nvPr/>
          </p:nvSpPr>
          <p:spPr>
            <a:xfrm>
              <a:off x="6288608" y="1362216"/>
              <a:ext cx="317500" cy="334010"/>
            </a:xfrm>
            <a:custGeom>
              <a:avLst/>
              <a:gdLst/>
              <a:ahLst/>
              <a:cxnLst/>
              <a:rect l="l" t="t" r="r" b="b"/>
              <a:pathLst>
                <a:path w="317500" h="334010">
                  <a:moveTo>
                    <a:pt x="169727" y="0"/>
                  </a:moveTo>
                  <a:lnTo>
                    <a:pt x="119985" y="485"/>
                  </a:lnTo>
                  <a:lnTo>
                    <a:pt x="70254" y="2613"/>
                  </a:lnTo>
                  <a:lnTo>
                    <a:pt x="20523" y="6386"/>
                  </a:lnTo>
                  <a:lnTo>
                    <a:pt x="9131" y="12329"/>
                  </a:lnTo>
                  <a:lnTo>
                    <a:pt x="3949" y="14552"/>
                  </a:lnTo>
                  <a:lnTo>
                    <a:pt x="0" y="19352"/>
                  </a:lnTo>
                  <a:lnTo>
                    <a:pt x="190" y="26858"/>
                  </a:lnTo>
                  <a:lnTo>
                    <a:pt x="1315" y="82483"/>
                  </a:lnTo>
                  <a:lnTo>
                    <a:pt x="2052" y="138106"/>
                  </a:lnTo>
                  <a:lnTo>
                    <a:pt x="2218" y="164610"/>
                  </a:lnTo>
                  <a:lnTo>
                    <a:pt x="2280" y="259712"/>
                  </a:lnTo>
                  <a:lnTo>
                    <a:pt x="1977" y="298867"/>
                  </a:lnTo>
                  <a:lnTo>
                    <a:pt x="1866" y="310551"/>
                  </a:lnTo>
                  <a:lnTo>
                    <a:pt x="4051" y="314615"/>
                  </a:lnTo>
                  <a:lnTo>
                    <a:pt x="7277" y="317269"/>
                  </a:lnTo>
                  <a:lnTo>
                    <a:pt x="7200" y="325600"/>
                  </a:lnTo>
                  <a:lnTo>
                    <a:pt x="12382" y="333563"/>
                  </a:lnTo>
                  <a:lnTo>
                    <a:pt x="76653" y="329021"/>
                  </a:lnTo>
                  <a:lnTo>
                    <a:pt x="130425" y="326200"/>
                  </a:lnTo>
                  <a:lnTo>
                    <a:pt x="184228" y="324287"/>
                  </a:lnTo>
                  <a:lnTo>
                    <a:pt x="238064" y="323283"/>
                  </a:lnTo>
                  <a:lnTo>
                    <a:pt x="293682" y="323187"/>
                  </a:lnTo>
                  <a:lnTo>
                    <a:pt x="295109" y="322933"/>
                  </a:lnTo>
                  <a:lnTo>
                    <a:pt x="296519" y="322552"/>
                  </a:lnTo>
                  <a:lnTo>
                    <a:pt x="305261" y="322552"/>
                  </a:lnTo>
                  <a:lnTo>
                    <a:pt x="310519" y="320707"/>
                  </a:lnTo>
                  <a:lnTo>
                    <a:pt x="315363" y="315458"/>
                  </a:lnTo>
                  <a:lnTo>
                    <a:pt x="317004" y="307299"/>
                  </a:lnTo>
                  <a:lnTo>
                    <a:pt x="316620" y="298867"/>
                  </a:lnTo>
                  <a:lnTo>
                    <a:pt x="34531" y="298867"/>
                  </a:lnTo>
                  <a:lnTo>
                    <a:pt x="34808" y="259712"/>
                  </a:lnTo>
                  <a:lnTo>
                    <a:pt x="34891" y="188744"/>
                  </a:lnTo>
                  <a:lnTo>
                    <a:pt x="34612" y="142618"/>
                  </a:lnTo>
                  <a:lnTo>
                    <a:pt x="33959" y="90541"/>
                  </a:lnTo>
                  <a:lnTo>
                    <a:pt x="32969" y="38466"/>
                  </a:lnTo>
                  <a:lnTo>
                    <a:pt x="79726" y="35259"/>
                  </a:lnTo>
                  <a:lnTo>
                    <a:pt x="126489" y="33493"/>
                  </a:lnTo>
                  <a:lnTo>
                    <a:pt x="299147" y="33175"/>
                  </a:lnTo>
                  <a:lnTo>
                    <a:pt x="298195" y="22159"/>
                  </a:lnTo>
                  <a:lnTo>
                    <a:pt x="295717" y="14454"/>
                  </a:lnTo>
                  <a:lnTo>
                    <a:pt x="290647" y="9289"/>
                  </a:lnTo>
                  <a:lnTo>
                    <a:pt x="284103" y="6670"/>
                  </a:lnTo>
                  <a:lnTo>
                    <a:pt x="277202" y="6602"/>
                  </a:lnTo>
                  <a:lnTo>
                    <a:pt x="275018" y="5179"/>
                  </a:lnTo>
                  <a:lnTo>
                    <a:pt x="272427" y="4189"/>
                  </a:lnTo>
                  <a:lnTo>
                    <a:pt x="269290" y="3947"/>
                  </a:lnTo>
                  <a:lnTo>
                    <a:pt x="219492" y="1154"/>
                  </a:lnTo>
                  <a:lnTo>
                    <a:pt x="169727" y="0"/>
                  </a:lnTo>
                  <a:close/>
                </a:path>
                <a:path w="317500" h="334010">
                  <a:moveTo>
                    <a:pt x="305261" y="322552"/>
                  </a:moveTo>
                  <a:lnTo>
                    <a:pt x="296519" y="322552"/>
                  </a:lnTo>
                  <a:lnTo>
                    <a:pt x="303797" y="323066"/>
                  </a:lnTo>
                  <a:lnTo>
                    <a:pt x="305261" y="322552"/>
                  </a:lnTo>
                  <a:close/>
                </a:path>
                <a:path w="317500" h="334010">
                  <a:moveTo>
                    <a:pt x="299147" y="33175"/>
                  </a:moveTo>
                  <a:lnTo>
                    <a:pt x="173265" y="33175"/>
                  </a:lnTo>
                  <a:lnTo>
                    <a:pt x="220059" y="34314"/>
                  </a:lnTo>
                  <a:lnTo>
                    <a:pt x="266877" y="36916"/>
                  </a:lnTo>
                  <a:lnTo>
                    <a:pt x="271102" y="87497"/>
                  </a:lnTo>
                  <a:lnTo>
                    <a:pt x="274890" y="138106"/>
                  </a:lnTo>
                  <a:lnTo>
                    <a:pt x="278241" y="188744"/>
                  </a:lnTo>
                  <a:lnTo>
                    <a:pt x="281154" y="239414"/>
                  </a:lnTo>
                  <a:lnTo>
                    <a:pt x="283629" y="290116"/>
                  </a:lnTo>
                  <a:lnTo>
                    <a:pt x="233754" y="290297"/>
                  </a:lnTo>
                  <a:lnTo>
                    <a:pt x="183907" y="291265"/>
                  </a:lnTo>
                  <a:lnTo>
                    <a:pt x="134088" y="293018"/>
                  </a:lnTo>
                  <a:lnTo>
                    <a:pt x="84295" y="295552"/>
                  </a:lnTo>
                  <a:lnTo>
                    <a:pt x="34531" y="298867"/>
                  </a:lnTo>
                  <a:lnTo>
                    <a:pt x="316620" y="298867"/>
                  </a:lnTo>
                  <a:lnTo>
                    <a:pt x="314836" y="259712"/>
                  </a:lnTo>
                  <a:lnTo>
                    <a:pt x="312280" y="212148"/>
                  </a:lnTo>
                  <a:lnTo>
                    <a:pt x="309338" y="164610"/>
                  </a:lnTo>
                  <a:lnTo>
                    <a:pt x="306010" y="117099"/>
                  </a:lnTo>
                  <a:lnTo>
                    <a:pt x="302295" y="69615"/>
                  </a:lnTo>
                  <a:lnTo>
                    <a:pt x="299147" y="3317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368460" y="1461266"/>
              <a:ext cx="155038" cy="1339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8942679" y="1362216"/>
            <a:ext cx="317500" cy="334010"/>
            <a:chOff x="8942679" y="1362216"/>
            <a:chExt cx="317500" cy="334010"/>
          </a:xfrm>
        </p:grpSpPr>
        <p:sp>
          <p:nvSpPr>
            <p:cNvPr id="45" name="object 45"/>
            <p:cNvSpPr/>
            <p:nvPr/>
          </p:nvSpPr>
          <p:spPr>
            <a:xfrm>
              <a:off x="8942679" y="1362216"/>
              <a:ext cx="317500" cy="334010"/>
            </a:xfrm>
            <a:custGeom>
              <a:avLst/>
              <a:gdLst/>
              <a:ahLst/>
              <a:cxnLst/>
              <a:rect l="l" t="t" r="r" b="b"/>
              <a:pathLst>
                <a:path w="317500" h="334010">
                  <a:moveTo>
                    <a:pt x="169727" y="0"/>
                  </a:moveTo>
                  <a:lnTo>
                    <a:pt x="119985" y="485"/>
                  </a:lnTo>
                  <a:lnTo>
                    <a:pt x="70254" y="2613"/>
                  </a:lnTo>
                  <a:lnTo>
                    <a:pt x="20523" y="6386"/>
                  </a:lnTo>
                  <a:lnTo>
                    <a:pt x="9131" y="12329"/>
                  </a:lnTo>
                  <a:lnTo>
                    <a:pt x="3949" y="14552"/>
                  </a:lnTo>
                  <a:lnTo>
                    <a:pt x="0" y="19352"/>
                  </a:lnTo>
                  <a:lnTo>
                    <a:pt x="190" y="26858"/>
                  </a:lnTo>
                  <a:lnTo>
                    <a:pt x="1315" y="82483"/>
                  </a:lnTo>
                  <a:lnTo>
                    <a:pt x="2052" y="138106"/>
                  </a:lnTo>
                  <a:lnTo>
                    <a:pt x="2218" y="164610"/>
                  </a:lnTo>
                  <a:lnTo>
                    <a:pt x="2280" y="259712"/>
                  </a:lnTo>
                  <a:lnTo>
                    <a:pt x="1977" y="298867"/>
                  </a:lnTo>
                  <a:lnTo>
                    <a:pt x="1866" y="310551"/>
                  </a:lnTo>
                  <a:lnTo>
                    <a:pt x="4051" y="314615"/>
                  </a:lnTo>
                  <a:lnTo>
                    <a:pt x="7277" y="317269"/>
                  </a:lnTo>
                  <a:lnTo>
                    <a:pt x="7200" y="325600"/>
                  </a:lnTo>
                  <a:lnTo>
                    <a:pt x="12382" y="333563"/>
                  </a:lnTo>
                  <a:lnTo>
                    <a:pt x="76653" y="329021"/>
                  </a:lnTo>
                  <a:lnTo>
                    <a:pt x="130425" y="326200"/>
                  </a:lnTo>
                  <a:lnTo>
                    <a:pt x="184228" y="324287"/>
                  </a:lnTo>
                  <a:lnTo>
                    <a:pt x="238064" y="323283"/>
                  </a:lnTo>
                  <a:lnTo>
                    <a:pt x="293682" y="323187"/>
                  </a:lnTo>
                  <a:lnTo>
                    <a:pt x="295109" y="322933"/>
                  </a:lnTo>
                  <a:lnTo>
                    <a:pt x="296519" y="322552"/>
                  </a:lnTo>
                  <a:lnTo>
                    <a:pt x="305261" y="322552"/>
                  </a:lnTo>
                  <a:lnTo>
                    <a:pt x="310519" y="320707"/>
                  </a:lnTo>
                  <a:lnTo>
                    <a:pt x="315363" y="315458"/>
                  </a:lnTo>
                  <a:lnTo>
                    <a:pt x="317004" y="307299"/>
                  </a:lnTo>
                  <a:lnTo>
                    <a:pt x="316620" y="298867"/>
                  </a:lnTo>
                  <a:lnTo>
                    <a:pt x="34531" y="298867"/>
                  </a:lnTo>
                  <a:lnTo>
                    <a:pt x="34808" y="259712"/>
                  </a:lnTo>
                  <a:lnTo>
                    <a:pt x="34891" y="188744"/>
                  </a:lnTo>
                  <a:lnTo>
                    <a:pt x="34612" y="142618"/>
                  </a:lnTo>
                  <a:lnTo>
                    <a:pt x="33959" y="90541"/>
                  </a:lnTo>
                  <a:lnTo>
                    <a:pt x="32969" y="38466"/>
                  </a:lnTo>
                  <a:lnTo>
                    <a:pt x="79726" y="35259"/>
                  </a:lnTo>
                  <a:lnTo>
                    <a:pt x="126489" y="33493"/>
                  </a:lnTo>
                  <a:lnTo>
                    <a:pt x="299147" y="33175"/>
                  </a:lnTo>
                  <a:lnTo>
                    <a:pt x="298195" y="22159"/>
                  </a:lnTo>
                  <a:lnTo>
                    <a:pt x="295717" y="14454"/>
                  </a:lnTo>
                  <a:lnTo>
                    <a:pt x="290647" y="9289"/>
                  </a:lnTo>
                  <a:lnTo>
                    <a:pt x="284103" y="6670"/>
                  </a:lnTo>
                  <a:lnTo>
                    <a:pt x="277202" y="6602"/>
                  </a:lnTo>
                  <a:lnTo>
                    <a:pt x="275018" y="5179"/>
                  </a:lnTo>
                  <a:lnTo>
                    <a:pt x="272427" y="4189"/>
                  </a:lnTo>
                  <a:lnTo>
                    <a:pt x="269290" y="3947"/>
                  </a:lnTo>
                  <a:lnTo>
                    <a:pt x="219492" y="1154"/>
                  </a:lnTo>
                  <a:lnTo>
                    <a:pt x="169727" y="0"/>
                  </a:lnTo>
                  <a:close/>
                </a:path>
                <a:path w="317500" h="334010">
                  <a:moveTo>
                    <a:pt x="305261" y="322552"/>
                  </a:moveTo>
                  <a:lnTo>
                    <a:pt x="296519" y="322552"/>
                  </a:lnTo>
                  <a:lnTo>
                    <a:pt x="303797" y="323066"/>
                  </a:lnTo>
                  <a:lnTo>
                    <a:pt x="305261" y="322552"/>
                  </a:lnTo>
                  <a:close/>
                </a:path>
                <a:path w="317500" h="334010">
                  <a:moveTo>
                    <a:pt x="299147" y="33175"/>
                  </a:moveTo>
                  <a:lnTo>
                    <a:pt x="173265" y="33175"/>
                  </a:lnTo>
                  <a:lnTo>
                    <a:pt x="220059" y="34314"/>
                  </a:lnTo>
                  <a:lnTo>
                    <a:pt x="266877" y="36916"/>
                  </a:lnTo>
                  <a:lnTo>
                    <a:pt x="271102" y="87497"/>
                  </a:lnTo>
                  <a:lnTo>
                    <a:pt x="274890" y="138106"/>
                  </a:lnTo>
                  <a:lnTo>
                    <a:pt x="278241" y="188744"/>
                  </a:lnTo>
                  <a:lnTo>
                    <a:pt x="281154" y="239414"/>
                  </a:lnTo>
                  <a:lnTo>
                    <a:pt x="283629" y="290116"/>
                  </a:lnTo>
                  <a:lnTo>
                    <a:pt x="233754" y="290297"/>
                  </a:lnTo>
                  <a:lnTo>
                    <a:pt x="183907" y="291265"/>
                  </a:lnTo>
                  <a:lnTo>
                    <a:pt x="134088" y="293018"/>
                  </a:lnTo>
                  <a:lnTo>
                    <a:pt x="84295" y="295552"/>
                  </a:lnTo>
                  <a:lnTo>
                    <a:pt x="34531" y="298867"/>
                  </a:lnTo>
                  <a:lnTo>
                    <a:pt x="316620" y="298867"/>
                  </a:lnTo>
                  <a:lnTo>
                    <a:pt x="314836" y="259712"/>
                  </a:lnTo>
                  <a:lnTo>
                    <a:pt x="312280" y="212148"/>
                  </a:lnTo>
                  <a:lnTo>
                    <a:pt x="309338" y="164610"/>
                  </a:lnTo>
                  <a:lnTo>
                    <a:pt x="306010" y="117099"/>
                  </a:lnTo>
                  <a:lnTo>
                    <a:pt x="302295" y="69615"/>
                  </a:lnTo>
                  <a:lnTo>
                    <a:pt x="299147" y="3317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022531" y="1461266"/>
              <a:ext cx="155038" cy="1339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880506" y="1361300"/>
            <a:ext cx="311150" cy="340360"/>
            <a:chOff x="5880506" y="1361300"/>
            <a:chExt cx="311150" cy="340360"/>
          </a:xfrm>
        </p:grpSpPr>
        <p:sp>
          <p:nvSpPr>
            <p:cNvPr id="48" name="object 48"/>
            <p:cNvSpPr/>
            <p:nvPr/>
          </p:nvSpPr>
          <p:spPr>
            <a:xfrm>
              <a:off x="5897448" y="1361300"/>
              <a:ext cx="263525" cy="322580"/>
            </a:xfrm>
            <a:custGeom>
              <a:avLst/>
              <a:gdLst/>
              <a:ahLst/>
              <a:cxnLst/>
              <a:rect l="l" t="t" r="r" b="b"/>
              <a:pathLst>
                <a:path w="263525" h="322580">
                  <a:moveTo>
                    <a:pt x="159397" y="0"/>
                  </a:moveTo>
                  <a:lnTo>
                    <a:pt x="118936" y="1599"/>
                  </a:lnTo>
                  <a:lnTo>
                    <a:pt x="78717" y="6383"/>
                  </a:lnTo>
                  <a:lnTo>
                    <a:pt x="38989" y="14332"/>
                  </a:lnTo>
                  <a:lnTo>
                    <a:pt x="0" y="25425"/>
                  </a:lnTo>
                  <a:lnTo>
                    <a:pt x="1803" y="40576"/>
                  </a:lnTo>
                  <a:lnTo>
                    <a:pt x="1352" y="87126"/>
                  </a:lnTo>
                  <a:lnTo>
                    <a:pt x="2308" y="133668"/>
                  </a:lnTo>
                  <a:lnTo>
                    <a:pt x="4670" y="180159"/>
                  </a:lnTo>
                  <a:lnTo>
                    <a:pt x="8435" y="226554"/>
                  </a:lnTo>
                  <a:lnTo>
                    <a:pt x="13602" y="272810"/>
                  </a:lnTo>
                  <a:lnTo>
                    <a:pt x="20167" y="318884"/>
                  </a:lnTo>
                  <a:lnTo>
                    <a:pt x="43673" y="312888"/>
                  </a:lnTo>
                  <a:lnTo>
                    <a:pt x="67462" y="308871"/>
                  </a:lnTo>
                  <a:lnTo>
                    <a:pt x="91480" y="306620"/>
                  </a:lnTo>
                  <a:lnTo>
                    <a:pt x="115671" y="305917"/>
                  </a:lnTo>
                  <a:lnTo>
                    <a:pt x="152614" y="307324"/>
                  </a:lnTo>
                  <a:lnTo>
                    <a:pt x="189653" y="311035"/>
                  </a:lnTo>
                  <a:lnTo>
                    <a:pt x="226605" y="316290"/>
                  </a:lnTo>
                  <a:lnTo>
                    <a:pt x="263283" y="322326"/>
                  </a:lnTo>
                  <a:lnTo>
                    <a:pt x="262904" y="269241"/>
                  </a:lnTo>
                  <a:lnTo>
                    <a:pt x="260780" y="216199"/>
                  </a:lnTo>
                  <a:lnTo>
                    <a:pt x="256917" y="163258"/>
                  </a:lnTo>
                  <a:lnTo>
                    <a:pt x="251321" y="110478"/>
                  </a:lnTo>
                  <a:lnTo>
                    <a:pt x="243996" y="57919"/>
                  </a:lnTo>
                  <a:lnTo>
                    <a:pt x="234949" y="5638"/>
                  </a:lnTo>
                  <a:lnTo>
                    <a:pt x="178348" y="352"/>
                  </a:lnTo>
                  <a:lnTo>
                    <a:pt x="15939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5880506" y="1366075"/>
              <a:ext cx="311150" cy="335915"/>
            </a:xfrm>
            <a:custGeom>
              <a:avLst/>
              <a:gdLst/>
              <a:ahLst/>
              <a:cxnLst/>
              <a:rect l="l" t="t" r="r" b="b"/>
              <a:pathLst>
                <a:path w="311150" h="335914">
                  <a:moveTo>
                    <a:pt x="305851" y="320586"/>
                  </a:moveTo>
                  <a:lnTo>
                    <a:pt x="49529" y="320586"/>
                  </a:lnTo>
                  <a:lnTo>
                    <a:pt x="49923" y="328447"/>
                  </a:lnTo>
                  <a:lnTo>
                    <a:pt x="55029" y="335508"/>
                  </a:lnTo>
                  <a:lnTo>
                    <a:pt x="65011" y="334517"/>
                  </a:lnTo>
                  <a:lnTo>
                    <a:pt x="121453" y="330010"/>
                  </a:lnTo>
                  <a:lnTo>
                    <a:pt x="177898" y="327731"/>
                  </a:lnTo>
                  <a:lnTo>
                    <a:pt x="302427" y="327683"/>
                  </a:lnTo>
                  <a:lnTo>
                    <a:pt x="305244" y="324370"/>
                  </a:lnTo>
                  <a:lnTo>
                    <a:pt x="305851" y="320586"/>
                  </a:lnTo>
                  <a:close/>
                </a:path>
                <a:path w="311150" h="335914">
                  <a:moveTo>
                    <a:pt x="302427" y="327683"/>
                  </a:moveTo>
                  <a:lnTo>
                    <a:pt x="234386" y="327683"/>
                  </a:lnTo>
                  <a:lnTo>
                    <a:pt x="290956" y="329869"/>
                  </a:lnTo>
                  <a:lnTo>
                    <a:pt x="300113" y="330403"/>
                  </a:lnTo>
                  <a:lnTo>
                    <a:pt x="302427" y="327683"/>
                  </a:lnTo>
                  <a:close/>
                </a:path>
                <a:path w="311150" h="335914">
                  <a:moveTo>
                    <a:pt x="14008" y="16301"/>
                  </a:moveTo>
                  <a:lnTo>
                    <a:pt x="6708" y="18267"/>
                  </a:lnTo>
                  <a:lnTo>
                    <a:pt x="1499" y="23526"/>
                  </a:lnTo>
                  <a:lnTo>
                    <a:pt x="0" y="32105"/>
                  </a:lnTo>
                  <a:lnTo>
                    <a:pt x="3896" y="78808"/>
                  </a:lnTo>
                  <a:lnTo>
                    <a:pt x="7471" y="125534"/>
                  </a:lnTo>
                  <a:lnTo>
                    <a:pt x="10725" y="172283"/>
                  </a:lnTo>
                  <a:lnTo>
                    <a:pt x="13656" y="219054"/>
                  </a:lnTo>
                  <a:lnTo>
                    <a:pt x="16266" y="265847"/>
                  </a:lnTo>
                  <a:lnTo>
                    <a:pt x="18554" y="312661"/>
                  </a:lnTo>
                  <a:lnTo>
                    <a:pt x="22842" y="323343"/>
                  </a:lnTo>
                  <a:lnTo>
                    <a:pt x="31961" y="328234"/>
                  </a:lnTo>
                  <a:lnTo>
                    <a:pt x="42120" y="327320"/>
                  </a:lnTo>
                  <a:lnTo>
                    <a:pt x="49529" y="320586"/>
                  </a:lnTo>
                  <a:lnTo>
                    <a:pt x="305851" y="320586"/>
                  </a:lnTo>
                  <a:lnTo>
                    <a:pt x="306374" y="317322"/>
                  </a:lnTo>
                  <a:lnTo>
                    <a:pt x="309079" y="314667"/>
                  </a:lnTo>
                  <a:lnTo>
                    <a:pt x="310304" y="311848"/>
                  </a:lnTo>
                  <a:lnTo>
                    <a:pt x="51066" y="311848"/>
                  </a:lnTo>
                  <a:lnTo>
                    <a:pt x="48463" y="259239"/>
                  </a:lnTo>
                  <a:lnTo>
                    <a:pt x="45442" y="206661"/>
                  </a:lnTo>
                  <a:lnTo>
                    <a:pt x="42012" y="154111"/>
                  </a:lnTo>
                  <a:lnTo>
                    <a:pt x="38178" y="101590"/>
                  </a:lnTo>
                  <a:lnTo>
                    <a:pt x="33947" y="49098"/>
                  </a:lnTo>
                  <a:lnTo>
                    <a:pt x="85747" y="42857"/>
                  </a:lnTo>
                  <a:lnTo>
                    <a:pt x="137653" y="38168"/>
                  </a:lnTo>
                  <a:lnTo>
                    <a:pt x="189671" y="34991"/>
                  </a:lnTo>
                  <a:lnTo>
                    <a:pt x="241807" y="33286"/>
                  </a:lnTo>
                  <a:lnTo>
                    <a:pt x="274878" y="33286"/>
                  </a:lnTo>
                  <a:lnTo>
                    <a:pt x="271832" y="17602"/>
                  </a:lnTo>
                  <a:lnTo>
                    <a:pt x="21780" y="17602"/>
                  </a:lnTo>
                  <a:lnTo>
                    <a:pt x="14008" y="16301"/>
                  </a:lnTo>
                  <a:close/>
                </a:path>
                <a:path w="311150" h="335914">
                  <a:moveTo>
                    <a:pt x="224070" y="294483"/>
                  </a:moveTo>
                  <a:lnTo>
                    <a:pt x="171027" y="294820"/>
                  </a:lnTo>
                  <a:lnTo>
                    <a:pt x="118018" y="297125"/>
                  </a:lnTo>
                  <a:lnTo>
                    <a:pt x="65011" y="301409"/>
                  </a:lnTo>
                  <a:lnTo>
                    <a:pt x="51066" y="311848"/>
                  </a:lnTo>
                  <a:lnTo>
                    <a:pt x="310304" y="311848"/>
                  </a:lnTo>
                  <a:lnTo>
                    <a:pt x="310756" y="310807"/>
                  </a:lnTo>
                  <a:lnTo>
                    <a:pt x="310426" y="305676"/>
                  </a:lnTo>
                  <a:lnTo>
                    <a:pt x="309704" y="296100"/>
                  </a:lnTo>
                  <a:lnTo>
                    <a:pt x="277177" y="296100"/>
                  </a:lnTo>
                  <a:lnTo>
                    <a:pt x="224070" y="294483"/>
                  </a:lnTo>
                  <a:close/>
                </a:path>
                <a:path w="311150" h="335914">
                  <a:moveTo>
                    <a:pt x="274878" y="33286"/>
                  </a:moveTo>
                  <a:lnTo>
                    <a:pt x="241807" y="33286"/>
                  </a:lnTo>
                  <a:lnTo>
                    <a:pt x="251639" y="85469"/>
                  </a:lnTo>
                  <a:lnTo>
                    <a:pt x="260090" y="137837"/>
                  </a:lnTo>
                  <a:lnTo>
                    <a:pt x="267161" y="190397"/>
                  </a:lnTo>
                  <a:lnTo>
                    <a:pt x="272856" y="243150"/>
                  </a:lnTo>
                  <a:lnTo>
                    <a:pt x="277177" y="296100"/>
                  </a:lnTo>
                  <a:lnTo>
                    <a:pt x="309704" y="296100"/>
                  </a:lnTo>
                  <a:lnTo>
                    <a:pt x="306758" y="257031"/>
                  </a:lnTo>
                  <a:lnTo>
                    <a:pt x="301966" y="208534"/>
                  </a:lnTo>
                  <a:lnTo>
                    <a:pt x="296049" y="160188"/>
                  </a:lnTo>
                  <a:lnTo>
                    <a:pt x="289006" y="111996"/>
                  </a:lnTo>
                  <a:lnTo>
                    <a:pt x="280836" y="63962"/>
                  </a:lnTo>
                  <a:lnTo>
                    <a:pt x="274878" y="33286"/>
                  </a:lnTo>
                  <a:close/>
                </a:path>
                <a:path w="311150" h="335914">
                  <a:moveTo>
                    <a:pt x="250558" y="0"/>
                  </a:moveTo>
                  <a:lnTo>
                    <a:pt x="189583" y="1889"/>
                  </a:lnTo>
                  <a:lnTo>
                    <a:pt x="133530" y="5448"/>
                  </a:lnTo>
                  <a:lnTo>
                    <a:pt x="77606" y="10702"/>
                  </a:lnTo>
                  <a:lnTo>
                    <a:pt x="21780" y="17602"/>
                  </a:lnTo>
                  <a:lnTo>
                    <a:pt x="271832" y="17602"/>
                  </a:lnTo>
                  <a:lnTo>
                    <a:pt x="271538" y="16090"/>
                  </a:lnTo>
                  <a:lnTo>
                    <a:pt x="269773" y="7480"/>
                  </a:lnTo>
                  <a:lnTo>
                    <a:pt x="263851" y="4267"/>
                  </a:lnTo>
                  <a:lnTo>
                    <a:pt x="256768" y="4267"/>
                  </a:lnTo>
                  <a:lnTo>
                    <a:pt x="254177" y="1689"/>
                  </a:lnTo>
                  <a:lnTo>
                    <a:pt x="250558" y="0"/>
                  </a:lnTo>
                  <a:close/>
                </a:path>
                <a:path w="311150" h="335914">
                  <a:moveTo>
                    <a:pt x="263359" y="4000"/>
                  </a:moveTo>
                  <a:lnTo>
                    <a:pt x="256768" y="4267"/>
                  </a:lnTo>
                  <a:lnTo>
                    <a:pt x="263851" y="4267"/>
                  </a:lnTo>
                  <a:lnTo>
                    <a:pt x="263359" y="400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948413" y="1470905"/>
              <a:ext cx="150666" cy="1346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534565" y="1361300"/>
            <a:ext cx="311150" cy="340360"/>
            <a:chOff x="8534565" y="1361300"/>
            <a:chExt cx="311150" cy="340360"/>
          </a:xfrm>
        </p:grpSpPr>
        <p:sp>
          <p:nvSpPr>
            <p:cNvPr id="52" name="object 52"/>
            <p:cNvSpPr/>
            <p:nvPr/>
          </p:nvSpPr>
          <p:spPr>
            <a:xfrm>
              <a:off x="8551506" y="1361300"/>
              <a:ext cx="263525" cy="322580"/>
            </a:xfrm>
            <a:custGeom>
              <a:avLst/>
              <a:gdLst/>
              <a:ahLst/>
              <a:cxnLst/>
              <a:rect l="l" t="t" r="r" b="b"/>
              <a:pathLst>
                <a:path w="263525" h="322580">
                  <a:moveTo>
                    <a:pt x="159397" y="0"/>
                  </a:moveTo>
                  <a:lnTo>
                    <a:pt x="118936" y="1599"/>
                  </a:lnTo>
                  <a:lnTo>
                    <a:pt x="78717" y="6383"/>
                  </a:lnTo>
                  <a:lnTo>
                    <a:pt x="38989" y="14332"/>
                  </a:lnTo>
                  <a:lnTo>
                    <a:pt x="0" y="25425"/>
                  </a:lnTo>
                  <a:lnTo>
                    <a:pt x="1803" y="40576"/>
                  </a:lnTo>
                  <a:lnTo>
                    <a:pt x="1352" y="87126"/>
                  </a:lnTo>
                  <a:lnTo>
                    <a:pt x="2308" y="133668"/>
                  </a:lnTo>
                  <a:lnTo>
                    <a:pt x="4670" y="180159"/>
                  </a:lnTo>
                  <a:lnTo>
                    <a:pt x="8435" y="226554"/>
                  </a:lnTo>
                  <a:lnTo>
                    <a:pt x="13602" y="272810"/>
                  </a:lnTo>
                  <a:lnTo>
                    <a:pt x="20167" y="318884"/>
                  </a:lnTo>
                  <a:lnTo>
                    <a:pt x="43673" y="312888"/>
                  </a:lnTo>
                  <a:lnTo>
                    <a:pt x="67462" y="308871"/>
                  </a:lnTo>
                  <a:lnTo>
                    <a:pt x="91480" y="306620"/>
                  </a:lnTo>
                  <a:lnTo>
                    <a:pt x="115671" y="305917"/>
                  </a:lnTo>
                  <a:lnTo>
                    <a:pt x="152614" y="307324"/>
                  </a:lnTo>
                  <a:lnTo>
                    <a:pt x="189653" y="311035"/>
                  </a:lnTo>
                  <a:lnTo>
                    <a:pt x="226605" y="316290"/>
                  </a:lnTo>
                  <a:lnTo>
                    <a:pt x="263283" y="322326"/>
                  </a:lnTo>
                  <a:lnTo>
                    <a:pt x="262904" y="269241"/>
                  </a:lnTo>
                  <a:lnTo>
                    <a:pt x="260780" y="216199"/>
                  </a:lnTo>
                  <a:lnTo>
                    <a:pt x="256917" y="163258"/>
                  </a:lnTo>
                  <a:lnTo>
                    <a:pt x="251321" y="110478"/>
                  </a:lnTo>
                  <a:lnTo>
                    <a:pt x="243996" y="57919"/>
                  </a:lnTo>
                  <a:lnTo>
                    <a:pt x="234950" y="5638"/>
                  </a:lnTo>
                  <a:lnTo>
                    <a:pt x="178348" y="352"/>
                  </a:lnTo>
                  <a:lnTo>
                    <a:pt x="15939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534565" y="1366075"/>
              <a:ext cx="311150" cy="335915"/>
            </a:xfrm>
            <a:custGeom>
              <a:avLst/>
              <a:gdLst/>
              <a:ahLst/>
              <a:cxnLst/>
              <a:rect l="l" t="t" r="r" b="b"/>
              <a:pathLst>
                <a:path w="311150" h="335914">
                  <a:moveTo>
                    <a:pt x="305851" y="320586"/>
                  </a:moveTo>
                  <a:lnTo>
                    <a:pt x="49529" y="320586"/>
                  </a:lnTo>
                  <a:lnTo>
                    <a:pt x="49923" y="328447"/>
                  </a:lnTo>
                  <a:lnTo>
                    <a:pt x="55029" y="335508"/>
                  </a:lnTo>
                  <a:lnTo>
                    <a:pt x="65011" y="334517"/>
                  </a:lnTo>
                  <a:lnTo>
                    <a:pt x="121453" y="330010"/>
                  </a:lnTo>
                  <a:lnTo>
                    <a:pt x="177898" y="327731"/>
                  </a:lnTo>
                  <a:lnTo>
                    <a:pt x="302427" y="327683"/>
                  </a:lnTo>
                  <a:lnTo>
                    <a:pt x="305244" y="324370"/>
                  </a:lnTo>
                  <a:lnTo>
                    <a:pt x="305851" y="320586"/>
                  </a:lnTo>
                  <a:close/>
                </a:path>
                <a:path w="311150" h="335914">
                  <a:moveTo>
                    <a:pt x="302427" y="327683"/>
                  </a:moveTo>
                  <a:lnTo>
                    <a:pt x="234386" y="327683"/>
                  </a:lnTo>
                  <a:lnTo>
                    <a:pt x="290956" y="329869"/>
                  </a:lnTo>
                  <a:lnTo>
                    <a:pt x="300113" y="330403"/>
                  </a:lnTo>
                  <a:lnTo>
                    <a:pt x="302427" y="327683"/>
                  </a:lnTo>
                  <a:close/>
                </a:path>
                <a:path w="311150" h="335914">
                  <a:moveTo>
                    <a:pt x="14008" y="16301"/>
                  </a:moveTo>
                  <a:lnTo>
                    <a:pt x="6708" y="18267"/>
                  </a:lnTo>
                  <a:lnTo>
                    <a:pt x="1499" y="23526"/>
                  </a:lnTo>
                  <a:lnTo>
                    <a:pt x="0" y="32105"/>
                  </a:lnTo>
                  <a:lnTo>
                    <a:pt x="3896" y="78808"/>
                  </a:lnTo>
                  <a:lnTo>
                    <a:pt x="7471" y="125534"/>
                  </a:lnTo>
                  <a:lnTo>
                    <a:pt x="10725" y="172283"/>
                  </a:lnTo>
                  <a:lnTo>
                    <a:pt x="13656" y="219054"/>
                  </a:lnTo>
                  <a:lnTo>
                    <a:pt x="16266" y="265847"/>
                  </a:lnTo>
                  <a:lnTo>
                    <a:pt x="18554" y="312661"/>
                  </a:lnTo>
                  <a:lnTo>
                    <a:pt x="22842" y="323343"/>
                  </a:lnTo>
                  <a:lnTo>
                    <a:pt x="31961" y="328234"/>
                  </a:lnTo>
                  <a:lnTo>
                    <a:pt x="42120" y="327320"/>
                  </a:lnTo>
                  <a:lnTo>
                    <a:pt x="49529" y="320586"/>
                  </a:lnTo>
                  <a:lnTo>
                    <a:pt x="305851" y="320586"/>
                  </a:lnTo>
                  <a:lnTo>
                    <a:pt x="306374" y="317322"/>
                  </a:lnTo>
                  <a:lnTo>
                    <a:pt x="309079" y="314667"/>
                  </a:lnTo>
                  <a:lnTo>
                    <a:pt x="310304" y="311848"/>
                  </a:lnTo>
                  <a:lnTo>
                    <a:pt x="51066" y="311848"/>
                  </a:lnTo>
                  <a:lnTo>
                    <a:pt x="48463" y="259239"/>
                  </a:lnTo>
                  <a:lnTo>
                    <a:pt x="45442" y="206661"/>
                  </a:lnTo>
                  <a:lnTo>
                    <a:pt x="42012" y="154111"/>
                  </a:lnTo>
                  <a:lnTo>
                    <a:pt x="38178" y="101590"/>
                  </a:lnTo>
                  <a:lnTo>
                    <a:pt x="33947" y="49098"/>
                  </a:lnTo>
                  <a:lnTo>
                    <a:pt x="85747" y="42857"/>
                  </a:lnTo>
                  <a:lnTo>
                    <a:pt x="137653" y="38168"/>
                  </a:lnTo>
                  <a:lnTo>
                    <a:pt x="189671" y="34991"/>
                  </a:lnTo>
                  <a:lnTo>
                    <a:pt x="241807" y="33286"/>
                  </a:lnTo>
                  <a:lnTo>
                    <a:pt x="274878" y="33286"/>
                  </a:lnTo>
                  <a:lnTo>
                    <a:pt x="271832" y="17602"/>
                  </a:lnTo>
                  <a:lnTo>
                    <a:pt x="21780" y="17602"/>
                  </a:lnTo>
                  <a:lnTo>
                    <a:pt x="14008" y="16301"/>
                  </a:lnTo>
                  <a:close/>
                </a:path>
                <a:path w="311150" h="335914">
                  <a:moveTo>
                    <a:pt x="224070" y="294483"/>
                  </a:moveTo>
                  <a:lnTo>
                    <a:pt x="171027" y="294820"/>
                  </a:lnTo>
                  <a:lnTo>
                    <a:pt x="118018" y="297125"/>
                  </a:lnTo>
                  <a:lnTo>
                    <a:pt x="65011" y="301409"/>
                  </a:lnTo>
                  <a:lnTo>
                    <a:pt x="51066" y="311848"/>
                  </a:lnTo>
                  <a:lnTo>
                    <a:pt x="310304" y="311848"/>
                  </a:lnTo>
                  <a:lnTo>
                    <a:pt x="310756" y="310807"/>
                  </a:lnTo>
                  <a:lnTo>
                    <a:pt x="310426" y="305676"/>
                  </a:lnTo>
                  <a:lnTo>
                    <a:pt x="309704" y="296100"/>
                  </a:lnTo>
                  <a:lnTo>
                    <a:pt x="277177" y="296100"/>
                  </a:lnTo>
                  <a:lnTo>
                    <a:pt x="224070" y="294483"/>
                  </a:lnTo>
                  <a:close/>
                </a:path>
                <a:path w="311150" h="335914">
                  <a:moveTo>
                    <a:pt x="274878" y="33286"/>
                  </a:moveTo>
                  <a:lnTo>
                    <a:pt x="241807" y="33286"/>
                  </a:lnTo>
                  <a:lnTo>
                    <a:pt x="251639" y="85469"/>
                  </a:lnTo>
                  <a:lnTo>
                    <a:pt x="260090" y="137837"/>
                  </a:lnTo>
                  <a:lnTo>
                    <a:pt x="267161" y="190397"/>
                  </a:lnTo>
                  <a:lnTo>
                    <a:pt x="272856" y="243150"/>
                  </a:lnTo>
                  <a:lnTo>
                    <a:pt x="277177" y="296100"/>
                  </a:lnTo>
                  <a:lnTo>
                    <a:pt x="309704" y="296100"/>
                  </a:lnTo>
                  <a:lnTo>
                    <a:pt x="306758" y="257031"/>
                  </a:lnTo>
                  <a:lnTo>
                    <a:pt x="301966" y="208534"/>
                  </a:lnTo>
                  <a:lnTo>
                    <a:pt x="296049" y="160188"/>
                  </a:lnTo>
                  <a:lnTo>
                    <a:pt x="289006" y="111996"/>
                  </a:lnTo>
                  <a:lnTo>
                    <a:pt x="280836" y="63962"/>
                  </a:lnTo>
                  <a:lnTo>
                    <a:pt x="274878" y="33286"/>
                  </a:lnTo>
                  <a:close/>
                </a:path>
                <a:path w="311150" h="335914">
                  <a:moveTo>
                    <a:pt x="250558" y="0"/>
                  </a:moveTo>
                  <a:lnTo>
                    <a:pt x="189583" y="1889"/>
                  </a:lnTo>
                  <a:lnTo>
                    <a:pt x="133530" y="5448"/>
                  </a:lnTo>
                  <a:lnTo>
                    <a:pt x="77606" y="10702"/>
                  </a:lnTo>
                  <a:lnTo>
                    <a:pt x="21780" y="17602"/>
                  </a:lnTo>
                  <a:lnTo>
                    <a:pt x="271832" y="17602"/>
                  </a:lnTo>
                  <a:lnTo>
                    <a:pt x="271538" y="16090"/>
                  </a:lnTo>
                  <a:lnTo>
                    <a:pt x="269773" y="7480"/>
                  </a:lnTo>
                  <a:lnTo>
                    <a:pt x="263851" y="4267"/>
                  </a:lnTo>
                  <a:lnTo>
                    <a:pt x="256768" y="4267"/>
                  </a:lnTo>
                  <a:lnTo>
                    <a:pt x="254177" y="1689"/>
                  </a:lnTo>
                  <a:lnTo>
                    <a:pt x="250558" y="0"/>
                  </a:lnTo>
                  <a:close/>
                </a:path>
                <a:path w="311150" h="335914">
                  <a:moveTo>
                    <a:pt x="263359" y="4000"/>
                  </a:moveTo>
                  <a:lnTo>
                    <a:pt x="256768" y="4267"/>
                  </a:lnTo>
                  <a:lnTo>
                    <a:pt x="263851" y="4267"/>
                  </a:lnTo>
                  <a:lnTo>
                    <a:pt x="263359" y="400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602484" y="1470905"/>
              <a:ext cx="150666" cy="1346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4" name="object 22">
            <a:extLst>
              <a:ext uri="{FF2B5EF4-FFF2-40B4-BE49-F238E27FC236}">
                <a16:creationId xmlns:a16="http://schemas.microsoft.com/office/drawing/2014/main" id="{B372194B-1602-8AC6-428A-ED01A8FB149B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" name="object 23">
            <a:extLst>
              <a:ext uri="{FF2B5EF4-FFF2-40B4-BE49-F238E27FC236}">
                <a16:creationId xmlns:a16="http://schemas.microsoft.com/office/drawing/2014/main" id="{5B9ACF56-4EC9-4A0B-5958-3BEBE6718295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EA5B6D17-8380-B083-63F2-7DB56B79C9DC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56CEBBCC-DC4A-95CD-D11E-119D3EBAF6E1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DBF317FE-4506-32B4-C3C7-2FA67E944964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EDA74D8F-FACC-CDD1-0A53-960F7E1B0E70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A4435B-0544-CA60-1C76-4750D0FE4D33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0E7EF3-C051-B12A-B8F1-C45E229FA5E8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4AA0B3-B92D-919E-FE44-F904425BE6DA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FE1C34-9F48-93B7-AD86-3A0232D979C0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4D70DF-7774-C35D-89EC-BB10677DFE7E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523234B-6661-E823-B5F9-D02A707F3B87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726" y="658685"/>
              <a:ext cx="473075" cy="525780"/>
            </a:xfrm>
            <a:custGeom>
              <a:avLst/>
              <a:gdLst/>
              <a:ahLst/>
              <a:cxnLst/>
              <a:rect l="l" t="t" r="r" b="b"/>
              <a:pathLst>
                <a:path w="473075" h="525780">
                  <a:moveTo>
                    <a:pt x="420687" y="0"/>
                  </a:moveTo>
                  <a:lnTo>
                    <a:pt x="78193" y="0"/>
                  </a:lnTo>
                  <a:lnTo>
                    <a:pt x="71793" y="2095"/>
                  </a:lnTo>
                  <a:lnTo>
                    <a:pt x="60972" y="10452"/>
                  </a:lnTo>
                  <a:lnTo>
                    <a:pt x="57784" y="16725"/>
                  </a:lnTo>
                  <a:lnTo>
                    <a:pt x="27292" y="292099"/>
                  </a:lnTo>
                  <a:lnTo>
                    <a:pt x="27292" y="296519"/>
                  </a:lnTo>
                  <a:lnTo>
                    <a:pt x="28892" y="300342"/>
                  </a:lnTo>
                  <a:lnTo>
                    <a:pt x="35280" y="306730"/>
                  </a:lnTo>
                  <a:lnTo>
                    <a:pt x="39103" y="308317"/>
                  </a:lnTo>
                  <a:lnTo>
                    <a:pt x="193738" y="308317"/>
                  </a:lnTo>
                  <a:lnTo>
                    <a:pt x="197929" y="306362"/>
                  </a:lnTo>
                  <a:lnTo>
                    <a:pt x="207759" y="298488"/>
                  </a:lnTo>
                  <a:lnTo>
                    <a:pt x="212674" y="295541"/>
                  </a:lnTo>
                  <a:lnTo>
                    <a:pt x="222516" y="291617"/>
                  </a:lnTo>
                  <a:lnTo>
                    <a:pt x="229146" y="290626"/>
                  </a:lnTo>
                  <a:lnTo>
                    <a:pt x="237515" y="290626"/>
                  </a:lnTo>
                  <a:lnTo>
                    <a:pt x="275669" y="310860"/>
                  </a:lnTo>
                  <a:lnTo>
                    <a:pt x="282511" y="335610"/>
                  </a:lnTo>
                  <a:lnTo>
                    <a:pt x="281704" y="345735"/>
                  </a:lnTo>
                  <a:lnTo>
                    <a:pt x="255123" y="378302"/>
                  </a:lnTo>
                  <a:lnTo>
                    <a:pt x="237515" y="381342"/>
                  </a:lnTo>
                  <a:lnTo>
                    <a:pt x="229537" y="380997"/>
                  </a:lnTo>
                  <a:lnTo>
                    <a:pt x="191782" y="355536"/>
                  </a:lnTo>
                  <a:lnTo>
                    <a:pt x="186524" y="350374"/>
                  </a:lnTo>
                  <a:lnTo>
                    <a:pt x="11810" y="343725"/>
                  </a:lnTo>
                  <a:lnTo>
                    <a:pt x="0" y="355536"/>
                  </a:lnTo>
                  <a:lnTo>
                    <a:pt x="0" y="359956"/>
                  </a:lnTo>
                  <a:lnTo>
                    <a:pt x="7835" y="403659"/>
                  </a:lnTo>
                  <a:lnTo>
                    <a:pt x="28397" y="443306"/>
                  </a:lnTo>
                  <a:lnTo>
                    <a:pt x="61866" y="477054"/>
                  </a:lnTo>
                  <a:lnTo>
                    <a:pt x="108432" y="503059"/>
                  </a:lnTo>
                  <a:lnTo>
                    <a:pt x="167076" y="519650"/>
                  </a:lnTo>
                  <a:lnTo>
                    <a:pt x="236778" y="525183"/>
                  </a:lnTo>
                  <a:lnTo>
                    <a:pt x="273033" y="523614"/>
                  </a:lnTo>
                  <a:lnTo>
                    <a:pt x="337389" y="511070"/>
                  </a:lnTo>
                  <a:lnTo>
                    <a:pt x="390570" y="486503"/>
                  </a:lnTo>
                  <a:lnTo>
                    <a:pt x="430771" y="452942"/>
                  </a:lnTo>
                  <a:lnTo>
                    <a:pt x="457674" y="411454"/>
                  </a:lnTo>
                  <a:lnTo>
                    <a:pt x="471137" y="365356"/>
                  </a:lnTo>
                  <a:lnTo>
                    <a:pt x="472820" y="340779"/>
                  </a:lnTo>
                  <a:lnTo>
                    <a:pt x="471206" y="317688"/>
                  </a:lnTo>
                  <a:lnTo>
                    <a:pt x="458295" y="274536"/>
                  </a:lnTo>
                  <a:lnTo>
                    <a:pt x="433121" y="235996"/>
                  </a:lnTo>
                  <a:lnTo>
                    <a:pt x="399563" y="205383"/>
                  </a:lnTo>
                  <a:lnTo>
                    <a:pt x="358946" y="183573"/>
                  </a:lnTo>
                  <a:lnTo>
                    <a:pt x="315422" y="172514"/>
                  </a:lnTo>
                  <a:lnTo>
                    <a:pt x="292836" y="171132"/>
                  </a:lnTo>
                  <a:lnTo>
                    <a:pt x="275711" y="171477"/>
                  </a:lnTo>
                  <a:lnTo>
                    <a:pt x="235673" y="176656"/>
                  </a:lnTo>
                  <a:lnTo>
                    <a:pt x="193992" y="196202"/>
                  </a:lnTo>
                  <a:lnTo>
                    <a:pt x="199897" y="143840"/>
                  </a:lnTo>
                  <a:lnTo>
                    <a:pt x="420687" y="143840"/>
                  </a:lnTo>
                  <a:lnTo>
                    <a:pt x="425361" y="141871"/>
                  </a:lnTo>
                  <a:lnTo>
                    <a:pt x="433222" y="134010"/>
                  </a:lnTo>
                  <a:lnTo>
                    <a:pt x="435203" y="129336"/>
                  </a:lnTo>
                  <a:lnTo>
                    <a:pt x="435203" y="14516"/>
                  </a:lnTo>
                  <a:lnTo>
                    <a:pt x="433222" y="9842"/>
                  </a:lnTo>
                  <a:lnTo>
                    <a:pt x="425361" y="1968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1523" y="483039"/>
            <a:ext cx="65652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135" dirty="0" err="1"/>
              <a:t>Assistència</a:t>
            </a:r>
            <a:r>
              <a:rPr sz="3000" b="0" spc="-295" dirty="0"/>
              <a:t> </a:t>
            </a:r>
            <a:r>
              <a:rPr sz="3000" b="0" spc="-125" dirty="0" err="1"/>
              <a:t>tècnica</a:t>
            </a:r>
            <a:r>
              <a:rPr sz="3000" b="0" spc="-290" dirty="0"/>
              <a:t> </a:t>
            </a:r>
            <a:r>
              <a:rPr sz="3000" b="0" spc="-100" dirty="0" err="1"/>
              <a:t>als</a:t>
            </a:r>
            <a:r>
              <a:rPr sz="3000" b="0" spc="-295" dirty="0"/>
              <a:t> </a:t>
            </a:r>
            <a:r>
              <a:rPr sz="3000" b="0" spc="-100" dirty="0" err="1"/>
              <a:t>ens</a:t>
            </a:r>
            <a:r>
              <a:rPr sz="3000" b="0" spc="-295" dirty="0"/>
              <a:t> </a:t>
            </a:r>
            <a:r>
              <a:rPr sz="3000" b="0" spc="-140" dirty="0"/>
              <a:t>locals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25386" y="1086574"/>
            <a:ext cx="34609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Reunions</a:t>
            </a:r>
            <a:r>
              <a:rPr b="1" spc="-8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b="1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individuals</a:t>
            </a:r>
            <a:endParaRPr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99764" y="3897025"/>
            <a:ext cx="32304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 err="1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Assistència</a:t>
            </a:r>
            <a:r>
              <a:rPr b="1" spc="-85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b="1" spc="-5" dirty="0">
                <a:solidFill>
                  <a:srgbClr val="9AA41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remota</a:t>
            </a:r>
            <a:endParaRPr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494694" y="3897025"/>
            <a:ext cx="30248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 err="1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Comunitat</a:t>
            </a:r>
            <a:r>
              <a:rPr b="1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b="1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b="1" spc="-90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b="1" dirty="0" err="1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pràctica</a:t>
            </a:r>
            <a:endParaRPr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3" name="object 10">
            <a:extLst>
              <a:ext uri="{FF2B5EF4-FFF2-40B4-BE49-F238E27FC236}">
                <a16:creationId xmlns:a16="http://schemas.microsoft.com/office/drawing/2014/main" id="{C9D88574-B57D-FA45-EE66-3922F7D1C625}"/>
              </a:ext>
            </a:extLst>
          </p:cNvPr>
          <p:cNvSpPr txBox="1"/>
          <p:nvPr/>
        </p:nvSpPr>
        <p:spPr>
          <a:xfrm>
            <a:off x="6477024" y="1082656"/>
            <a:ext cx="32181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Reunions</a:t>
            </a:r>
            <a:r>
              <a:rPr b="1" spc="-8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b="1" spc="-8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grupals</a:t>
            </a:r>
            <a:endParaRPr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CC202A5F-CFAA-6F77-7C35-C15FFD5B57A9}"/>
              </a:ext>
            </a:extLst>
          </p:cNvPr>
          <p:cNvGrpSpPr/>
          <p:nvPr/>
        </p:nvGrpSpPr>
        <p:grpSpPr>
          <a:xfrm>
            <a:off x="6451989" y="1437632"/>
            <a:ext cx="3121745" cy="2317246"/>
            <a:chOff x="7003355" y="1818553"/>
            <a:chExt cx="3121745" cy="2317246"/>
          </a:xfrm>
        </p:grpSpPr>
        <p:sp>
          <p:nvSpPr>
            <p:cNvPr id="131" name="Rectángulo: esquinas redondeadas 130">
              <a:extLst>
                <a:ext uri="{FF2B5EF4-FFF2-40B4-BE49-F238E27FC236}">
                  <a16:creationId xmlns:a16="http://schemas.microsoft.com/office/drawing/2014/main" id="{56F76615-85B2-28EB-6C1E-8A101E422FC0}"/>
                </a:ext>
              </a:extLst>
            </p:cNvPr>
            <p:cNvSpPr/>
            <p:nvPr/>
          </p:nvSpPr>
          <p:spPr>
            <a:xfrm>
              <a:off x="7003355" y="3412523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4" name="object 11">
              <a:extLst>
                <a:ext uri="{FF2B5EF4-FFF2-40B4-BE49-F238E27FC236}">
                  <a16:creationId xmlns:a16="http://schemas.microsoft.com/office/drawing/2014/main" id="{C626677F-9256-B4C0-FDE8-54F0CAE69A0B}"/>
                </a:ext>
              </a:extLst>
            </p:cNvPr>
            <p:cNvSpPr txBox="1"/>
            <p:nvPr/>
          </p:nvSpPr>
          <p:spPr>
            <a:xfrm>
              <a:off x="7785100" y="1818553"/>
              <a:ext cx="2340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 marR="139700">
                <a:spcBef>
                  <a:spcPts val="430"/>
                </a:spcBef>
              </a:pPr>
              <a:r>
                <a:rPr lang="ca-ES" sz="1200" dirty="0">
                  <a:latin typeface="Rubik" panose="00000500000000000000" pitchFamily="2" charset="-79"/>
                  <a:cs typeface="Rubik" panose="00000500000000000000" pitchFamily="2" charset="-79"/>
                </a:rPr>
                <a:t>2 reunions</a:t>
              </a:r>
              <a:r>
                <a:rPr sz="1200" dirty="0">
                  <a:latin typeface="Rubik" panose="00000500000000000000" pitchFamily="2" charset="-79"/>
                  <a:cs typeface="Rubik" panose="00000500000000000000" pitchFamily="2" charset="-79"/>
                </a:rPr>
                <a:t> d</a:t>
              </a:r>
              <a:r>
                <a:rPr lang="ca-ES" sz="1200" dirty="0">
                  <a:latin typeface="Rubik" panose="00000500000000000000" pitchFamily="2" charset="-79"/>
                  <a:cs typeface="Rubik" panose="00000500000000000000" pitchFamily="2" charset="-79"/>
                </a:rPr>
                <a:t>’intercanvi d’experiències i</a:t>
              </a:r>
              <a:r>
                <a:rPr sz="1200" dirty="0"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sz="1200" dirty="0" err="1">
                  <a:latin typeface="Rubik" panose="00000500000000000000" pitchFamily="2" charset="-79"/>
                  <a:cs typeface="Rubik" panose="00000500000000000000" pitchFamily="2" charset="-79"/>
                </a:rPr>
                <a:t>assessorament</a:t>
              </a:r>
              <a:endParaRPr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95" name="object 12">
              <a:extLst>
                <a:ext uri="{FF2B5EF4-FFF2-40B4-BE49-F238E27FC236}">
                  <a16:creationId xmlns:a16="http://schemas.microsoft.com/office/drawing/2014/main" id="{778853EA-3375-B032-2D56-C49AEE070A03}"/>
                </a:ext>
              </a:extLst>
            </p:cNvPr>
            <p:cNvSpPr txBox="1"/>
            <p:nvPr/>
          </p:nvSpPr>
          <p:spPr>
            <a:xfrm>
              <a:off x="7776000" y="2617250"/>
              <a:ext cx="2340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>
                <a:lnSpc>
                  <a:spcPct val="100000"/>
                </a:lnSpc>
              </a:pPr>
              <a:r>
                <a:rPr sz="1200" dirty="0">
                  <a:latin typeface="Rubik" panose="00000500000000000000" pitchFamily="2" charset="-79"/>
                  <a:cs typeface="Rubik" panose="00000500000000000000" pitchFamily="2" charset="-79"/>
                </a:rPr>
                <a:t>Ens locals de segment </a:t>
              </a:r>
              <a:r>
                <a:rPr lang="ca-ES" sz="1200" dirty="0">
                  <a:latin typeface="Rubik" panose="00000500000000000000" pitchFamily="2" charset="-79"/>
                  <a:cs typeface="Rubik" panose="00000500000000000000" pitchFamily="2" charset="-79"/>
                </a:rPr>
                <a:t>2 i 3</a:t>
              </a:r>
              <a:endParaRPr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143" name="object 37">
              <a:extLst>
                <a:ext uri="{FF2B5EF4-FFF2-40B4-BE49-F238E27FC236}">
                  <a16:creationId xmlns:a16="http://schemas.microsoft.com/office/drawing/2014/main" id="{5C50BB40-4E52-F8A8-B4F8-D5001DA8A89F}"/>
                </a:ext>
              </a:extLst>
            </p:cNvPr>
            <p:cNvSpPr txBox="1"/>
            <p:nvPr/>
          </p:nvSpPr>
          <p:spPr>
            <a:xfrm>
              <a:off x="7776000" y="3415799"/>
              <a:ext cx="2340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>
                <a:lnSpc>
                  <a:spcPct val="100000"/>
                </a:lnSpc>
                <a:spcBef>
                  <a:spcPts val="1395"/>
                </a:spcBef>
              </a:pPr>
              <a:r>
                <a:rPr lang="ca-ES" sz="1200" dirty="0">
                  <a:latin typeface="Rubik" panose="00000500000000000000" pitchFamily="2" charset="-79"/>
                  <a:cs typeface="Rubik" panose="00000500000000000000" pitchFamily="2" charset="-79"/>
                </a:rPr>
                <a:t>2n o 3er trimestre</a:t>
              </a:r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873763E1-26D6-B989-C9E2-DA4C200C2BA8}"/>
                </a:ext>
              </a:extLst>
            </p:cNvPr>
            <p:cNvSpPr/>
            <p:nvPr/>
          </p:nvSpPr>
          <p:spPr>
            <a:xfrm>
              <a:off x="7013908" y="1821979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3A1F6558-B56A-49BB-0947-0210B16B6FF8}"/>
                </a:ext>
              </a:extLst>
            </p:cNvPr>
            <p:cNvSpPr/>
            <p:nvPr/>
          </p:nvSpPr>
          <p:spPr>
            <a:xfrm>
              <a:off x="7004808" y="2617251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18" name="object 22">
              <a:extLst>
                <a:ext uri="{FF2B5EF4-FFF2-40B4-BE49-F238E27FC236}">
                  <a16:creationId xmlns:a16="http://schemas.microsoft.com/office/drawing/2014/main" id="{B8135FF5-3E87-AE6B-A070-33D8C0F1C156}"/>
                </a:ext>
              </a:extLst>
            </p:cNvPr>
            <p:cNvGrpSpPr/>
            <p:nvPr/>
          </p:nvGrpSpPr>
          <p:grpSpPr>
            <a:xfrm>
              <a:off x="7099579" y="2704351"/>
              <a:ext cx="316230" cy="559206"/>
              <a:chOff x="2538272" y="2682608"/>
              <a:chExt cx="316230" cy="559206"/>
            </a:xfrm>
          </p:grpSpPr>
          <p:sp>
            <p:nvSpPr>
              <p:cNvPr id="120" name="object 24">
                <a:extLst>
                  <a:ext uri="{FF2B5EF4-FFF2-40B4-BE49-F238E27FC236}">
                    <a16:creationId xmlns:a16="http://schemas.microsoft.com/office/drawing/2014/main" id="{86D9D036-3E7F-1074-0A72-483BC6B51A21}"/>
                  </a:ext>
                </a:extLst>
              </p:cNvPr>
              <p:cNvSpPr/>
              <p:nvPr/>
            </p:nvSpPr>
            <p:spPr>
              <a:xfrm>
                <a:off x="2544176" y="3043974"/>
                <a:ext cx="210173" cy="19784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25">
                <a:extLst>
                  <a:ext uri="{FF2B5EF4-FFF2-40B4-BE49-F238E27FC236}">
                    <a16:creationId xmlns:a16="http://schemas.microsoft.com/office/drawing/2014/main" id="{4870156E-1A55-CCDD-0920-AC37888E83BE}"/>
                  </a:ext>
                </a:extLst>
              </p:cNvPr>
              <p:cNvSpPr/>
              <p:nvPr/>
            </p:nvSpPr>
            <p:spPr>
              <a:xfrm>
                <a:off x="2538272" y="2682608"/>
                <a:ext cx="31623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54" y="123609"/>
                    </a:moveTo>
                    <a:lnTo>
                      <a:pt x="78740" y="116459"/>
                    </a:lnTo>
                    <a:lnTo>
                      <a:pt x="71196" y="113195"/>
                    </a:lnTo>
                    <a:lnTo>
                      <a:pt x="63652" y="116459"/>
                    </a:lnTo>
                    <a:lnTo>
                      <a:pt x="61137" y="123609"/>
                    </a:lnTo>
                    <a:lnTo>
                      <a:pt x="63639" y="130771"/>
                    </a:lnTo>
                    <a:lnTo>
                      <a:pt x="71196" y="134023"/>
                    </a:lnTo>
                    <a:lnTo>
                      <a:pt x="78727" y="130771"/>
                    </a:lnTo>
                    <a:lnTo>
                      <a:pt x="81254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22"/>
                    </a:lnTo>
                    <a:lnTo>
                      <a:pt x="69430" y="203263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2" name="object 26">
              <a:extLst>
                <a:ext uri="{FF2B5EF4-FFF2-40B4-BE49-F238E27FC236}">
                  <a16:creationId xmlns:a16="http://schemas.microsoft.com/office/drawing/2014/main" id="{149F3096-4532-EC84-E898-752F6412F540}"/>
                </a:ext>
              </a:extLst>
            </p:cNvPr>
            <p:cNvSpPr txBox="1"/>
            <p:nvPr/>
          </p:nvSpPr>
          <p:spPr>
            <a:xfrm>
              <a:off x="7486689" y="2696885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sz="800" b="1" spc="-140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123" name="object 27">
              <a:extLst>
                <a:ext uri="{FF2B5EF4-FFF2-40B4-BE49-F238E27FC236}">
                  <a16:creationId xmlns:a16="http://schemas.microsoft.com/office/drawing/2014/main" id="{519D1000-C17F-6C93-B048-59ED2AC1C1B1}"/>
                </a:ext>
              </a:extLst>
            </p:cNvPr>
            <p:cNvGrpSpPr/>
            <p:nvPr/>
          </p:nvGrpSpPr>
          <p:grpSpPr>
            <a:xfrm>
              <a:off x="7051757" y="3501678"/>
              <a:ext cx="383296" cy="548241"/>
              <a:chOff x="2490914" y="3387185"/>
              <a:chExt cx="393176" cy="548903"/>
            </a:xfrm>
          </p:grpSpPr>
          <p:sp>
            <p:nvSpPr>
              <p:cNvPr id="125" name="object 29">
                <a:extLst>
                  <a:ext uri="{FF2B5EF4-FFF2-40B4-BE49-F238E27FC236}">
                    <a16:creationId xmlns:a16="http://schemas.microsoft.com/office/drawing/2014/main" id="{B41C1C5D-00FF-1F5A-3439-31EB891F3436}"/>
                  </a:ext>
                </a:extLst>
              </p:cNvPr>
              <p:cNvSpPr/>
              <p:nvPr/>
            </p:nvSpPr>
            <p:spPr>
              <a:xfrm>
                <a:off x="2703398" y="3716680"/>
                <a:ext cx="82550" cy="966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30">
                <a:extLst>
                  <a:ext uri="{FF2B5EF4-FFF2-40B4-BE49-F238E27FC236}">
                    <a16:creationId xmlns:a16="http://schemas.microsoft.com/office/drawing/2014/main" id="{30333E17-DCC0-7A6F-4C50-B0B3DA86BFFB}"/>
                  </a:ext>
                </a:extLst>
              </p:cNvPr>
              <p:cNvSpPr/>
              <p:nvPr/>
            </p:nvSpPr>
            <p:spPr>
              <a:xfrm>
                <a:off x="2490914" y="3536915"/>
                <a:ext cx="100649" cy="10281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31">
                <a:extLst>
                  <a:ext uri="{FF2B5EF4-FFF2-40B4-BE49-F238E27FC236}">
                    <a16:creationId xmlns:a16="http://schemas.microsoft.com/office/drawing/2014/main" id="{A4553960-E380-C6E5-319B-8650C626FCCB}"/>
                  </a:ext>
                </a:extLst>
              </p:cNvPr>
              <p:cNvSpPr/>
              <p:nvPr/>
            </p:nvSpPr>
            <p:spPr>
              <a:xfrm>
                <a:off x="2610405" y="3556358"/>
                <a:ext cx="27368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273685" h="379729">
                    <a:moveTo>
                      <a:pt x="122227" y="372348"/>
                    </a:moveTo>
                    <a:lnTo>
                      <a:pt x="103571" y="372348"/>
                    </a:lnTo>
                    <a:lnTo>
                      <a:pt x="107825" y="379714"/>
                    </a:lnTo>
                    <a:lnTo>
                      <a:pt x="120449" y="379231"/>
                    </a:lnTo>
                    <a:lnTo>
                      <a:pt x="122227" y="372348"/>
                    </a:lnTo>
                    <a:close/>
                  </a:path>
                  <a:path w="273685" h="379729">
                    <a:moveTo>
                      <a:pt x="10494" y="52645"/>
                    </a:moveTo>
                    <a:lnTo>
                      <a:pt x="4914" y="54570"/>
                    </a:lnTo>
                    <a:lnTo>
                      <a:pt x="844" y="59059"/>
                    </a:lnTo>
                    <a:lnTo>
                      <a:pt x="116" y="64362"/>
                    </a:lnTo>
                    <a:lnTo>
                      <a:pt x="0" y="66059"/>
                    </a:lnTo>
                    <a:lnTo>
                      <a:pt x="7452" y="115668"/>
                    </a:lnTo>
                    <a:lnTo>
                      <a:pt x="13739" y="165813"/>
                    </a:lnTo>
                    <a:lnTo>
                      <a:pt x="18806" y="216079"/>
                    </a:lnTo>
                    <a:lnTo>
                      <a:pt x="22660" y="266454"/>
                    </a:lnTo>
                    <a:lnTo>
                      <a:pt x="25305" y="316926"/>
                    </a:lnTo>
                    <a:lnTo>
                      <a:pt x="26677" y="364991"/>
                    </a:lnTo>
                    <a:lnTo>
                      <a:pt x="26901" y="376780"/>
                    </a:lnTo>
                    <a:lnTo>
                      <a:pt x="36997" y="379625"/>
                    </a:lnTo>
                    <a:lnTo>
                      <a:pt x="43068" y="376005"/>
                    </a:lnTo>
                    <a:lnTo>
                      <a:pt x="53094" y="376005"/>
                    </a:lnTo>
                    <a:lnTo>
                      <a:pt x="103571" y="372348"/>
                    </a:lnTo>
                    <a:lnTo>
                      <a:pt x="122227" y="372348"/>
                    </a:lnTo>
                    <a:lnTo>
                      <a:pt x="122634" y="370773"/>
                    </a:lnTo>
                    <a:lnTo>
                      <a:pt x="188108" y="364991"/>
                    </a:lnTo>
                    <a:lnTo>
                      <a:pt x="257736" y="357806"/>
                    </a:lnTo>
                    <a:lnTo>
                      <a:pt x="260340" y="355571"/>
                    </a:lnTo>
                    <a:lnTo>
                      <a:pt x="47272" y="355571"/>
                    </a:lnTo>
                    <a:lnTo>
                      <a:pt x="46705" y="334985"/>
                    </a:lnTo>
                    <a:lnTo>
                      <a:pt x="45940" y="314413"/>
                    </a:lnTo>
                    <a:lnTo>
                      <a:pt x="44934" y="293101"/>
                    </a:lnTo>
                    <a:lnTo>
                      <a:pt x="43817" y="273313"/>
                    </a:lnTo>
                    <a:lnTo>
                      <a:pt x="94465" y="269503"/>
                    </a:lnTo>
                    <a:lnTo>
                      <a:pt x="115260" y="269503"/>
                    </a:lnTo>
                    <a:lnTo>
                      <a:pt x="115102" y="267941"/>
                    </a:lnTo>
                    <a:lnTo>
                      <a:pt x="165674" y="264131"/>
                    </a:lnTo>
                    <a:lnTo>
                      <a:pt x="186573" y="264131"/>
                    </a:lnTo>
                    <a:lnTo>
                      <a:pt x="186388" y="262569"/>
                    </a:lnTo>
                    <a:lnTo>
                      <a:pt x="245798" y="258098"/>
                    </a:lnTo>
                    <a:lnTo>
                      <a:pt x="266589" y="258098"/>
                    </a:lnTo>
                    <a:lnTo>
                      <a:pt x="266113" y="252587"/>
                    </a:lnTo>
                    <a:lnTo>
                      <a:pt x="42522" y="252587"/>
                    </a:lnTo>
                    <a:lnTo>
                      <a:pt x="41369" y="237410"/>
                    </a:lnTo>
                    <a:lnTo>
                      <a:pt x="40093" y="222255"/>
                    </a:lnTo>
                    <a:lnTo>
                      <a:pt x="38888" y="208915"/>
                    </a:lnTo>
                    <a:lnTo>
                      <a:pt x="37493" y="194370"/>
                    </a:lnTo>
                    <a:lnTo>
                      <a:pt x="84292" y="190268"/>
                    </a:lnTo>
                    <a:lnTo>
                      <a:pt x="105195" y="190268"/>
                    </a:lnTo>
                    <a:lnTo>
                      <a:pt x="104930" y="188452"/>
                    </a:lnTo>
                    <a:lnTo>
                      <a:pt x="152479" y="184273"/>
                    </a:lnTo>
                    <a:lnTo>
                      <a:pt x="173657" y="184273"/>
                    </a:lnTo>
                    <a:lnTo>
                      <a:pt x="173307" y="182445"/>
                    </a:lnTo>
                    <a:lnTo>
                      <a:pt x="236807" y="176869"/>
                    </a:lnTo>
                    <a:lnTo>
                      <a:pt x="257647" y="176869"/>
                    </a:lnTo>
                    <a:lnTo>
                      <a:pt x="257235" y="173732"/>
                    </a:lnTo>
                    <a:lnTo>
                      <a:pt x="35423" y="173732"/>
                    </a:lnTo>
                    <a:lnTo>
                      <a:pt x="32549" y="148725"/>
                    </a:lnTo>
                    <a:lnTo>
                      <a:pt x="29366" y="123747"/>
                    </a:lnTo>
                    <a:lnTo>
                      <a:pt x="25891" y="98800"/>
                    </a:lnTo>
                    <a:lnTo>
                      <a:pt x="22138" y="73885"/>
                    </a:lnTo>
                    <a:lnTo>
                      <a:pt x="58283" y="69935"/>
                    </a:lnTo>
                    <a:lnTo>
                      <a:pt x="79596" y="69935"/>
                    </a:lnTo>
                    <a:lnTo>
                      <a:pt x="79111" y="67929"/>
                    </a:lnTo>
                    <a:lnTo>
                      <a:pt x="121119" y="64362"/>
                    </a:lnTo>
                    <a:lnTo>
                      <a:pt x="163185" y="61528"/>
                    </a:lnTo>
                    <a:lnTo>
                      <a:pt x="184110" y="61528"/>
                    </a:lnTo>
                    <a:lnTo>
                      <a:pt x="183949" y="60474"/>
                    </a:lnTo>
                    <a:lnTo>
                      <a:pt x="218252" y="58937"/>
                    </a:lnTo>
                    <a:lnTo>
                      <a:pt x="239294" y="58937"/>
                    </a:lnTo>
                    <a:lnTo>
                      <a:pt x="238376" y="53743"/>
                    </a:lnTo>
                    <a:lnTo>
                      <a:pt x="15928" y="53743"/>
                    </a:lnTo>
                    <a:lnTo>
                      <a:pt x="10494" y="52645"/>
                    </a:lnTo>
                    <a:close/>
                  </a:path>
                  <a:path w="273685" h="379729">
                    <a:moveTo>
                      <a:pt x="53094" y="376005"/>
                    </a:moveTo>
                    <a:lnTo>
                      <a:pt x="43068" y="376005"/>
                    </a:lnTo>
                    <a:lnTo>
                      <a:pt x="44173" y="376335"/>
                    </a:lnTo>
                    <a:lnTo>
                      <a:pt x="45379" y="376526"/>
                    </a:lnTo>
                    <a:lnTo>
                      <a:pt x="53094" y="376005"/>
                    </a:lnTo>
                    <a:close/>
                  </a:path>
                  <a:path w="273685" h="379729">
                    <a:moveTo>
                      <a:pt x="115260" y="269503"/>
                    </a:moveTo>
                    <a:lnTo>
                      <a:pt x="94465" y="269503"/>
                    </a:lnTo>
                    <a:lnTo>
                      <a:pt x="96511" y="290015"/>
                    </a:lnTo>
                    <a:lnTo>
                      <a:pt x="98324" y="310554"/>
                    </a:lnTo>
                    <a:lnTo>
                      <a:pt x="99907" y="331120"/>
                    </a:lnTo>
                    <a:lnTo>
                      <a:pt x="101259" y="351710"/>
                    </a:lnTo>
                    <a:lnTo>
                      <a:pt x="47272" y="355571"/>
                    </a:lnTo>
                    <a:lnTo>
                      <a:pt x="260340" y="355571"/>
                    </a:lnTo>
                    <a:lnTo>
                      <a:pt x="260606" y="355342"/>
                    </a:lnTo>
                    <a:lnTo>
                      <a:pt x="262130" y="352256"/>
                    </a:lnTo>
                    <a:lnTo>
                      <a:pt x="268203" y="352256"/>
                    </a:lnTo>
                    <a:lnTo>
                      <a:pt x="271987" y="350008"/>
                    </a:lnTo>
                    <a:lnTo>
                      <a:pt x="121986" y="350008"/>
                    </a:lnTo>
                    <a:lnTo>
                      <a:pt x="120612" y="329456"/>
                    </a:lnTo>
                    <a:lnTo>
                      <a:pt x="119006" y="308927"/>
                    </a:lnTo>
                    <a:lnTo>
                      <a:pt x="117169" y="288422"/>
                    </a:lnTo>
                    <a:lnTo>
                      <a:pt x="115260" y="269503"/>
                    </a:lnTo>
                    <a:close/>
                  </a:path>
                  <a:path w="273685" h="379729">
                    <a:moveTo>
                      <a:pt x="268203" y="352256"/>
                    </a:moveTo>
                    <a:lnTo>
                      <a:pt x="262130" y="352256"/>
                    </a:lnTo>
                    <a:lnTo>
                      <a:pt x="267604" y="352612"/>
                    </a:lnTo>
                    <a:lnTo>
                      <a:pt x="268203" y="352256"/>
                    </a:lnTo>
                    <a:close/>
                  </a:path>
                  <a:path w="273685" h="379729">
                    <a:moveTo>
                      <a:pt x="186573" y="264131"/>
                    </a:moveTo>
                    <a:lnTo>
                      <a:pt x="165674" y="264131"/>
                    </a:lnTo>
                    <a:lnTo>
                      <a:pt x="168096" y="284407"/>
                    </a:lnTo>
                    <a:lnTo>
                      <a:pt x="170147" y="304734"/>
                    </a:lnTo>
                    <a:lnTo>
                      <a:pt x="171832" y="325112"/>
                    </a:lnTo>
                    <a:lnTo>
                      <a:pt x="173154" y="345538"/>
                    </a:lnTo>
                    <a:lnTo>
                      <a:pt x="121986" y="350008"/>
                    </a:lnTo>
                    <a:lnTo>
                      <a:pt x="271987" y="350008"/>
                    </a:lnTo>
                    <a:lnTo>
                      <a:pt x="273141" y="349323"/>
                    </a:lnTo>
                    <a:lnTo>
                      <a:pt x="272842" y="343608"/>
                    </a:lnTo>
                    <a:lnTo>
                      <a:pt x="193868" y="343608"/>
                    </a:lnTo>
                    <a:lnTo>
                      <a:pt x="192522" y="323284"/>
                    </a:lnTo>
                    <a:lnTo>
                      <a:pt x="190828" y="303002"/>
                    </a:lnTo>
                    <a:lnTo>
                      <a:pt x="188783" y="282764"/>
                    </a:lnTo>
                    <a:lnTo>
                      <a:pt x="186573" y="264131"/>
                    </a:lnTo>
                    <a:close/>
                  </a:path>
                  <a:path w="273685" h="379729">
                    <a:moveTo>
                      <a:pt x="266589" y="258098"/>
                    </a:moveTo>
                    <a:lnTo>
                      <a:pt x="245798" y="258098"/>
                    </a:lnTo>
                    <a:lnTo>
                      <a:pt x="247533" y="277956"/>
                    </a:lnTo>
                    <a:lnTo>
                      <a:pt x="249094" y="297830"/>
                    </a:lnTo>
                    <a:lnTo>
                      <a:pt x="250474" y="317724"/>
                    </a:lnTo>
                    <a:lnTo>
                      <a:pt x="251666" y="337639"/>
                    </a:lnTo>
                    <a:lnTo>
                      <a:pt x="193868" y="343608"/>
                    </a:lnTo>
                    <a:lnTo>
                      <a:pt x="272842" y="343608"/>
                    </a:lnTo>
                    <a:lnTo>
                      <a:pt x="269617" y="293101"/>
                    </a:lnTo>
                    <a:lnTo>
                      <a:pt x="266589" y="258098"/>
                    </a:lnTo>
                    <a:close/>
                  </a:path>
                  <a:path w="273685" h="379729">
                    <a:moveTo>
                      <a:pt x="105195" y="190268"/>
                    </a:moveTo>
                    <a:lnTo>
                      <a:pt x="84292" y="190268"/>
                    </a:lnTo>
                    <a:lnTo>
                      <a:pt x="86453" y="204894"/>
                    </a:lnTo>
                    <a:lnTo>
                      <a:pt x="88480" y="219530"/>
                    </a:lnTo>
                    <a:lnTo>
                      <a:pt x="90379" y="234179"/>
                    </a:lnTo>
                    <a:lnTo>
                      <a:pt x="92154" y="248840"/>
                    </a:lnTo>
                    <a:lnTo>
                      <a:pt x="42522" y="252587"/>
                    </a:lnTo>
                    <a:lnTo>
                      <a:pt x="266113" y="252587"/>
                    </a:lnTo>
                    <a:lnTo>
                      <a:pt x="265655" y="247291"/>
                    </a:lnTo>
                    <a:lnTo>
                      <a:pt x="112804" y="247291"/>
                    </a:lnTo>
                    <a:lnTo>
                      <a:pt x="111011" y="232562"/>
                    </a:lnTo>
                    <a:lnTo>
                      <a:pt x="109100" y="217847"/>
                    </a:lnTo>
                    <a:lnTo>
                      <a:pt x="107073" y="203144"/>
                    </a:lnTo>
                    <a:lnTo>
                      <a:pt x="105195" y="190268"/>
                    </a:lnTo>
                    <a:close/>
                  </a:path>
                  <a:path w="273685" h="379729">
                    <a:moveTo>
                      <a:pt x="173657" y="184273"/>
                    </a:moveTo>
                    <a:lnTo>
                      <a:pt x="152479" y="184273"/>
                    </a:lnTo>
                    <a:lnTo>
                      <a:pt x="155357" y="199049"/>
                    </a:lnTo>
                    <a:lnTo>
                      <a:pt x="158044" y="213848"/>
                    </a:lnTo>
                    <a:lnTo>
                      <a:pt x="160537" y="228672"/>
                    </a:lnTo>
                    <a:lnTo>
                      <a:pt x="162829" y="243519"/>
                    </a:lnTo>
                    <a:lnTo>
                      <a:pt x="112804" y="247291"/>
                    </a:lnTo>
                    <a:lnTo>
                      <a:pt x="265655" y="247291"/>
                    </a:lnTo>
                    <a:lnTo>
                      <a:pt x="265317" y="243519"/>
                    </a:lnTo>
                    <a:lnTo>
                      <a:pt x="265147" y="241957"/>
                    </a:lnTo>
                    <a:lnTo>
                      <a:pt x="183555" y="241957"/>
                    </a:lnTo>
                    <a:lnTo>
                      <a:pt x="181283" y="227043"/>
                    </a:lnTo>
                    <a:lnTo>
                      <a:pt x="178812" y="212153"/>
                    </a:lnTo>
                    <a:lnTo>
                      <a:pt x="176151" y="197287"/>
                    </a:lnTo>
                    <a:lnTo>
                      <a:pt x="173657" y="184273"/>
                    </a:lnTo>
                    <a:close/>
                  </a:path>
                  <a:path w="273685" h="379729">
                    <a:moveTo>
                      <a:pt x="257647" y="176869"/>
                    </a:moveTo>
                    <a:lnTo>
                      <a:pt x="236807" y="176869"/>
                    </a:lnTo>
                    <a:lnTo>
                      <a:pt x="238715" y="191988"/>
                    </a:lnTo>
                    <a:lnTo>
                      <a:pt x="240529" y="207116"/>
                    </a:lnTo>
                    <a:lnTo>
                      <a:pt x="242241" y="222255"/>
                    </a:lnTo>
                    <a:lnTo>
                      <a:pt x="243842" y="237410"/>
                    </a:lnTo>
                    <a:lnTo>
                      <a:pt x="183555" y="241957"/>
                    </a:lnTo>
                    <a:lnTo>
                      <a:pt x="265147" y="241957"/>
                    </a:lnTo>
                    <a:lnTo>
                      <a:pt x="260040" y="195073"/>
                    </a:lnTo>
                    <a:lnTo>
                      <a:pt x="257647" y="176869"/>
                    </a:lnTo>
                    <a:close/>
                  </a:path>
                  <a:path w="273685" h="379729">
                    <a:moveTo>
                      <a:pt x="162232" y="161312"/>
                    </a:moveTo>
                    <a:lnTo>
                      <a:pt x="158917" y="161667"/>
                    </a:lnTo>
                    <a:lnTo>
                      <a:pt x="156111" y="163128"/>
                    </a:lnTo>
                    <a:lnTo>
                      <a:pt x="35423" y="173732"/>
                    </a:lnTo>
                    <a:lnTo>
                      <a:pt x="257235" y="173732"/>
                    </a:lnTo>
                    <a:lnTo>
                      <a:pt x="255739" y="162353"/>
                    </a:lnTo>
                    <a:lnTo>
                      <a:pt x="165039" y="162353"/>
                    </a:lnTo>
                    <a:lnTo>
                      <a:pt x="162232" y="161312"/>
                    </a:lnTo>
                    <a:close/>
                  </a:path>
                  <a:path w="273685" h="379729">
                    <a:moveTo>
                      <a:pt x="239294" y="58937"/>
                    </a:moveTo>
                    <a:lnTo>
                      <a:pt x="218252" y="58937"/>
                    </a:lnTo>
                    <a:lnTo>
                      <a:pt x="222624" y="83218"/>
                    </a:lnTo>
                    <a:lnTo>
                      <a:pt x="226715" y="107538"/>
                    </a:lnTo>
                    <a:lnTo>
                      <a:pt x="230527" y="131894"/>
                    </a:lnTo>
                    <a:lnTo>
                      <a:pt x="234063" y="156283"/>
                    </a:lnTo>
                    <a:lnTo>
                      <a:pt x="165039" y="162353"/>
                    </a:lnTo>
                    <a:lnTo>
                      <a:pt x="255739" y="162353"/>
                    </a:lnTo>
                    <a:lnTo>
                      <a:pt x="253622" y="146250"/>
                    </a:lnTo>
                    <a:lnTo>
                      <a:pt x="246123" y="97566"/>
                    </a:lnTo>
                    <a:lnTo>
                      <a:pt x="239294" y="58937"/>
                    </a:lnTo>
                    <a:close/>
                  </a:path>
                  <a:path w="273685" h="379729">
                    <a:moveTo>
                      <a:pt x="79596" y="69935"/>
                    </a:moveTo>
                    <a:lnTo>
                      <a:pt x="58283" y="69935"/>
                    </a:lnTo>
                    <a:lnTo>
                      <a:pt x="59553" y="74977"/>
                    </a:lnTo>
                    <a:lnTo>
                      <a:pt x="60696" y="80057"/>
                    </a:lnTo>
                    <a:lnTo>
                      <a:pt x="61724" y="85163"/>
                    </a:lnTo>
                    <a:lnTo>
                      <a:pt x="66340" y="91682"/>
                    </a:lnTo>
                    <a:lnTo>
                      <a:pt x="73735" y="92238"/>
                    </a:lnTo>
                    <a:lnTo>
                      <a:pt x="80145" y="87872"/>
                    </a:lnTo>
                    <a:lnTo>
                      <a:pt x="81803" y="79625"/>
                    </a:lnTo>
                    <a:lnTo>
                      <a:pt x="81016" y="75688"/>
                    </a:lnTo>
                    <a:lnTo>
                      <a:pt x="79596" y="69935"/>
                    </a:lnTo>
                    <a:close/>
                  </a:path>
                  <a:path w="273685" h="379729">
                    <a:moveTo>
                      <a:pt x="184110" y="61528"/>
                    </a:moveTo>
                    <a:lnTo>
                      <a:pt x="163185" y="61528"/>
                    </a:lnTo>
                    <a:lnTo>
                      <a:pt x="166322" y="82191"/>
                    </a:lnTo>
                    <a:lnTo>
                      <a:pt x="170593" y="88744"/>
                    </a:lnTo>
                    <a:lnTo>
                      <a:pt x="177872" y="89300"/>
                    </a:lnTo>
                    <a:lnTo>
                      <a:pt x="184399" y="84916"/>
                    </a:lnTo>
                    <a:lnTo>
                      <a:pt x="186413" y="76654"/>
                    </a:lnTo>
                    <a:lnTo>
                      <a:pt x="184110" y="61528"/>
                    </a:lnTo>
                    <a:close/>
                  </a:path>
                  <a:path w="273685" h="379729">
                    <a:moveTo>
                      <a:pt x="55645" y="10319"/>
                    </a:moveTo>
                    <a:lnTo>
                      <a:pt x="48472" y="11650"/>
                    </a:lnTo>
                    <a:lnTo>
                      <a:pt x="43289" y="17565"/>
                    </a:lnTo>
                    <a:lnTo>
                      <a:pt x="43462" y="26069"/>
                    </a:lnTo>
                    <a:lnTo>
                      <a:pt x="46840" y="33829"/>
                    </a:lnTo>
                    <a:lnTo>
                      <a:pt x="49723" y="41754"/>
                    </a:lnTo>
                    <a:lnTo>
                      <a:pt x="52352" y="49755"/>
                    </a:lnTo>
                    <a:lnTo>
                      <a:pt x="15928" y="53743"/>
                    </a:lnTo>
                    <a:lnTo>
                      <a:pt x="238376" y="53743"/>
                    </a:lnTo>
                    <a:lnTo>
                      <a:pt x="237274" y="47596"/>
                    </a:lnTo>
                    <a:lnTo>
                      <a:pt x="73497" y="47596"/>
                    </a:lnTo>
                    <a:lnTo>
                      <a:pt x="70762" y="39379"/>
                    </a:lnTo>
                    <a:lnTo>
                      <a:pt x="67900" y="31472"/>
                    </a:lnTo>
                    <a:lnTo>
                      <a:pt x="64778" y="23495"/>
                    </a:lnTo>
                    <a:lnTo>
                      <a:pt x="61445" y="15567"/>
                    </a:lnTo>
                    <a:lnTo>
                      <a:pt x="55645" y="10319"/>
                    </a:lnTo>
                    <a:close/>
                  </a:path>
                  <a:path w="273685" h="379729">
                    <a:moveTo>
                      <a:pt x="164282" y="0"/>
                    </a:moveTo>
                    <a:lnTo>
                      <a:pt x="157756" y="4383"/>
                    </a:lnTo>
                    <a:lnTo>
                      <a:pt x="155742" y="12646"/>
                    </a:lnTo>
                    <a:lnTo>
                      <a:pt x="160048" y="40916"/>
                    </a:lnTo>
                    <a:lnTo>
                      <a:pt x="116739" y="43861"/>
                    </a:lnTo>
                    <a:lnTo>
                      <a:pt x="73497" y="47596"/>
                    </a:lnTo>
                    <a:lnTo>
                      <a:pt x="237274" y="47596"/>
                    </a:lnTo>
                    <a:lnTo>
                      <a:pt x="236489" y="43418"/>
                    </a:lnTo>
                    <a:lnTo>
                      <a:pt x="232881" y="41576"/>
                    </a:lnTo>
                    <a:lnTo>
                      <a:pt x="227891" y="41576"/>
                    </a:lnTo>
                    <a:lnTo>
                      <a:pt x="226555" y="39798"/>
                    </a:lnTo>
                    <a:lnTo>
                      <a:pt x="180800" y="39798"/>
                    </a:lnTo>
                    <a:lnTo>
                      <a:pt x="175821" y="7108"/>
                    </a:lnTo>
                    <a:lnTo>
                      <a:pt x="171557" y="555"/>
                    </a:lnTo>
                    <a:lnTo>
                      <a:pt x="164282" y="0"/>
                    </a:lnTo>
                    <a:close/>
                  </a:path>
                  <a:path w="273685" h="379729">
                    <a:moveTo>
                      <a:pt x="232235" y="41246"/>
                    </a:moveTo>
                    <a:lnTo>
                      <a:pt x="227891" y="41576"/>
                    </a:lnTo>
                    <a:lnTo>
                      <a:pt x="232881" y="41576"/>
                    </a:lnTo>
                    <a:lnTo>
                      <a:pt x="232235" y="41246"/>
                    </a:lnTo>
                    <a:close/>
                  </a:path>
                  <a:path w="273685" h="379729">
                    <a:moveTo>
                      <a:pt x="223611" y="37906"/>
                    </a:moveTo>
                    <a:lnTo>
                      <a:pt x="210162" y="38403"/>
                    </a:lnTo>
                    <a:lnTo>
                      <a:pt x="180800" y="39798"/>
                    </a:lnTo>
                    <a:lnTo>
                      <a:pt x="226555" y="39798"/>
                    </a:lnTo>
                    <a:lnTo>
                      <a:pt x="226240" y="39379"/>
                    </a:lnTo>
                    <a:lnTo>
                      <a:pt x="223611" y="37906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32">
                <a:extLst>
                  <a:ext uri="{FF2B5EF4-FFF2-40B4-BE49-F238E27FC236}">
                    <a16:creationId xmlns:a16="http://schemas.microsoft.com/office/drawing/2014/main" id="{6A7A99F2-D980-39B0-1D8D-F99A1658463D}"/>
                  </a:ext>
                </a:extLst>
              </p:cNvPr>
              <p:cNvSpPr/>
              <p:nvPr/>
            </p:nvSpPr>
            <p:spPr>
              <a:xfrm>
                <a:off x="2683614" y="3387185"/>
                <a:ext cx="89279" cy="17083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9" name="object 33">
              <a:extLst>
                <a:ext uri="{FF2B5EF4-FFF2-40B4-BE49-F238E27FC236}">
                  <a16:creationId xmlns:a16="http://schemas.microsoft.com/office/drawing/2014/main" id="{AB1B15CE-A559-B5BE-D011-7266F22F8563}"/>
                </a:ext>
              </a:extLst>
            </p:cNvPr>
            <p:cNvSpPr txBox="1"/>
            <p:nvPr/>
          </p:nvSpPr>
          <p:spPr>
            <a:xfrm>
              <a:off x="7481662" y="3616332"/>
              <a:ext cx="123111" cy="325120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QUAN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19" name="object 40">
              <a:extLst>
                <a:ext uri="{FF2B5EF4-FFF2-40B4-BE49-F238E27FC236}">
                  <a16:creationId xmlns:a16="http://schemas.microsoft.com/office/drawing/2014/main" id="{79A2DDAD-0D0C-8803-8111-3F19E68C93CF}"/>
                </a:ext>
              </a:extLst>
            </p:cNvPr>
            <p:cNvGrpSpPr/>
            <p:nvPr/>
          </p:nvGrpSpPr>
          <p:grpSpPr>
            <a:xfrm>
              <a:off x="7091825" y="1952009"/>
              <a:ext cx="331738" cy="427486"/>
              <a:chOff x="6810371" y="1979022"/>
              <a:chExt cx="401404" cy="529000"/>
            </a:xfrm>
          </p:grpSpPr>
          <p:sp>
            <p:nvSpPr>
              <p:cNvPr id="21" name="object 42">
                <a:extLst>
                  <a:ext uri="{FF2B5EF4-FFF2-40B4-BE49-F238E27FC236}">
                    <a16:creationId xmlns:a16="http://schemas.microsoft.com/office/drawing/2014/main" id="{DDA60F96-3CFA-1D31-F881-674594177910}"/>
                  </a:ext>
                </a:extLst>
              </p:cNvPr>
              <p:cNvSpPr/>
              <p:nvPr/>
            </p:nvSpPr>
            <p:spPr>
              <a:xfrm>
                <a:off x="7040702" y="2020898"/>
                <a:ext cx="102462" cy="19965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43">
                <a:extLst>
                  <a:ext uri="{FF2B5EF4-FFF2-40B4-BE49-F238E27FC236}">
                    <a16:creationId xmlns:a16="http://schemas.microsoft.com/office/drawing/2014/main" id="{8EA18A5C-693C-EA8F-5FC8-B166E4198914}"/>
                  </a:ext>
                </a:extLst>
              </p:cNvPr>
              <p:cNvSpPr/>
              <p:nvPr/>
            </p:nvSpPr>
            <p:spPr>
              <a:xfrm>
                <a:off x="6967935" y="1979022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40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40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667" y="285263"/>
                    </a:lnTo>
                    <a:lnTo>
                      <a:pt x="185409" y="285263"/>
                    </a:lnTo>
                    <a:lnTo>
                      <a:pt x="176757" y="284846"/>
                    </a:lnTo>
                    <a:lnTo>
                      <a:pt x="168080" y="284065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40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40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40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40" h="410210">
                    <a:moveTo>
                      <a:pt x="193619" y="284753"/>
                    </a:moveTo>
                    <a:lnTo>
                      <a:pt x="185409" y="285263"/>
                    </a:lnTo>
                    <a:lnTo>
                      <a:pt x="199667" y="285263"/>
                    </a:lnTo>
                    <a:lnTo>
                      <a:pt x="193619" y="284753"/>
                    </a:lnTo>
                    <a:close/>
                  </a:path>
                  <a:path w="243840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44">
                <a:extLst>
                  <a:ext uri="{FF2B5EF4-FFF2-40B4-BE49-F238E27FC236}">
                    <a16:creationId xmlns:a16="http://schemas.microsoft.com/office/drawing/2014/main" id="{58F42E9F-9E65-2DC2-07A7-74BCA39F201B}"/>
                  </a:ext>
                </a:extLst>
              </p:cNvPr>
              <p:cNvSpPr/>
              <p:nvPr/>
            </p:nvSpPr>
            <p:spPr>
              <a:xfrm>
                <a:off x="6810371" y="2056448"/>
                <a:ext cx="118099" cy="18825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45">
                <a:extLst>
                  <a:ext uri="{FF2B5EF4-FFF2-40B4-BE49-F238E27FC236}">
                    <a16:creationId xmlns:a16="http://schemas.microsoft.com/office/drawing/2014/main" id="{E92CE3E7-DC7B-64D3-BC4D-4042FFD515DC}"/>
                  </a:ext>
                </a:extLst>
              </p:cNvPr>
              <p:cNvSpPr/>
              <p:nvPr/>
            </p:nvSpPr>
            <p:spPr>
              <a:xfrm>
                <a:off x="6923315" y="2347798"/>
                <a:ext cx="89395" cy="160224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0" name="object 46">
              <a:extLst>
                <a:ext uri="{FF2B5EF4-FFF2-40B4-BE49-F238E27FC236}">
                  <a16:creationId xmlns:a16="http://schemas.microsoft.com/office/drawing/2014/main" id="{89A7BF7B-4719-AF70-A87F-5ABE6A96652A}"/>
                </a:ext>
              </a:extLst>
            </p:cNvPr>
            <p:cNvSpPr txBox="1"/>
            <p:nvPr/>
          </p:nvSpPr>
          <p:spPr>
            <a:xfrm>
              <a:off x="7481662" y="1991339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sz="800" b="1" spc="-70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6C564D54-8764-069C-7C54-13E1CF79B5E0}"/>
              </a:ext>
            </a:extLst>
          </p:cNvPr>
          <p:cNvGrpSpPr/>
          <p:nvPr/>
        </p:nvGrpSpPr>
        <p:grpSpPr>
          <a:xfrm>
            <a:off x="2399764" y="1427346"/>
            <a:ext cx="3121745" cy="2317246"/>
            <a:chOff x="7003355" y="1818553"/>
            <a:chExt cx="3121745" cy="2317246"/>
          </a:xfrm>
        </p:grpSpPr>
        <p:sp>
          <p:nvSpPr>
            <p:cNvPr id="146" name="Rectángulo: esquinas redondeadas 145">
              <a:extLst>
                <a:ext uri="{FF2B5EF4-FFF2-40B4-BE49-F238E27FC236}">
                  <a16:creationId xmlns:a16="http://schemas.microsoft.com/office/drawing/2014/main" id="{2F25F720-D62B-7105-D4CB-389297775175}"/>
                </a:ext>
              </a:extLst>
            </p:cNvPr>
            <p:cNvSpPr/>
            <p:nvPr/>
          </p:nvSpPr>
          <p:spPr>
            <a:xfrm>
              <a:off x="7003355" y="3412523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7" name="object 11">
              <a:extLst>
                <a:ext uri="{FF2B5EF4-FFF2-40B4-BE49-F238E27FC236}">
                  <a16:creationId xmlns:a16="http://schemas.microsoft.com/office/drawing/2014/main" id="{0E96D334-90C3-77D9-0900-F158C091FBFC}"/>
                </a:ext>
              </a:extLst>
            </p:cNvPr>
            <p:cNvSpPr txBox="1"/>
            <p:nvPr/>
          </p:nvSpPr>
          <p:spPr>
            <a:xfrm>
              <a:off x="7785100" y="1818553"/>
              <a:ext cx="2340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 marR="139700">
                <a:lnSpc>
                  <a:spcPct val="111100"/>
                </a:lnSpc>
                <a:spcBef>
                  <a:spcPts val="430"/>
                </a:spcBef>
              </a:pPr>
              <a:r>
                <a:rPr lang="pt-BR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2 </a:t>
              </a:r>
              <a:r>
                <a:rPr lang="pt-BR" sz="1200" spc="-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reunions</a:t>
              </a:r>
              <a:r>
                <a:rPr lang="pt-BR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pt-BR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de</a:t>
              </a:r>
              <a:r>
                <a:rPr lang="pt-BR" sz="1200" spc="-9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pt-BR" sz="1200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seguiment</a:t>
              </a:r>
              <a:r>
                <a:rPr lang="pt-BR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i</a:t>
              </a:r>
              <a:r>
                <a:rPr lang="pt-BR" sz="1200" spc="-1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pt-BR" sz="1200" spc="-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assessorament</a:t>
              </a:r>
              <a:endParaRPr lang="pt-BR"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148" name="object 12">
              <a:extLst>
                <a:ext uri="{FF2B5EF4-FFF2-40B4-BE49-F238E27FC236}">
                  <a16:creationId xmlns:a16="http://schemas.microsoft.com/office/drawing/2014/main" id="{39F052AB-CE9E-1E4A-0470-BC47EDF9C14D}"/>
                </a:ext>
              </a:extLst>
            </p:cNvPr>
            <p:cNvSpPr txBox="1"/>
            <p:nvPr/>
          </p:nvSpPr>
          <p:spPr>
            <a:xfrm>
              <a:off x="7776000" y="2617250"/>
              <a:ext cx="2340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>
                <a:lnSpc>
                  <a:spcPct val="100000"/>
                </a:lnSpc>
              </a:pPr>
              <a:r>
                <a:rPr lang="fr-FR" sz="1200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Ens</a:t>
              </a:r>
              <a:r>
                <a:rPr lang="fr-FR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fr-FR" sz="1200" spc="-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locals</a:t>
              </a:r>
              <a:r>
                <a:rPr lang="fr-FR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de </a:t>
              </a:r>
              <a:r>
                <a:rPr lang="fr-FR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segment</a:t>
              </a:r>
              <a:r>
                <a:rPr lang="fr-FR" sz="1200" spc="-5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fr-FR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1</a:t>
              </a:r>
              <a:endParaRPr lang="fr-FR"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149" name="object 37">
              <a:extLst>
                <a:ext uri="{FF2B5EF4-FFF2-40B4-BE49-F238E27FC236}">
                  <a16:creationId xmlns:a16="http://schemas.microsoft.com/office/drawing/2014/main" id="{3A25EA2C-BEA9-3D5D-07E1-8A5F53278829}"/>
                </a:ext>
              </a:extLst>
            </p:cNvPr>
            <p:cNvSpPr txBox="1"/>
            <p:nvPr/>
          </p:nvSpPr>
          <p:spPr>
            <a:xfrm>
              <a:off x="7776000" y="3415799"/>
              <a:ext cx="2340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>
                <a:lnSpc>
                  <a:spcPct val="100000"/>
                </a:lnSpc>
                <a:spcBef>
                  <a:spcPts val="565"/>
                </a:spcBef>
              </a:pPr>
              <a:r>
                <a:rPr lang="pt-BR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1er i 2n</a:t>
              </a:r>
              <a:r>
                <a:rPr lang="pt-BR" sz="1200" spc="-1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pt-BR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trimestre</a:t>
              </a:r>
              <a:endParaRPr lang="pt-BR"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  <a:p>
              <a:pPr marL="86995">
                <a:lnSpc>
                  <a:spcPct val="100000"/>
                </a:lnSpc>
                <a:spcBef>
                  <a:spcPts val="200"/>
                </a:spcBef>
              </a:pPr>
              <a:r>
                <a:rPr lang="pt-BR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o </a:t>
              </a:r>
              <a:r>
                <a:rPr lang="pt-BR" sz="1200" spc="-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quan</a:t>
              </a:r>
              <a:r>
                <a:rPr lang="pt-BR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pt-BR" sz="1200" spc="-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l’ens</a:t>
              </a:r>
              <a:r>
                <a:rPr lang="pt-BR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pt-BR" sz="1200" spc="-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ho</a:t>
              </a:r>
              <a:r>
                <a:rPr lang="pt-BR" sz="1200" spc="-3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pt-BR" sz="1200" spc="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sol·liciti</a:t>
              </a:r>
              <a:endParaRPr lang="pt-BR"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150" name="Rectángulo: esquinas redondeadas 149">
              <a:extLst>
                <a:ext uri="{FF2B5EF4-FFF2-40B4-BE49-F238E27FC236}">
                  <a16:creationId xmlns:a16="http://schemas.microsoft.com/office/drawing/2014/main" id="{AD08A7B8-478C-464C-B4A7-F6E28F9DC73B}"/>
                </a:ext>
              </a:extLst>
            </p:cNvPr>
            <p:cNvSpPr/>
            <p:nvPr/>
          </p:nvSpPr>
          <p:spPr>
            <a:xfrm>
              <a:off x="7013908" y="1821979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1" name="Rectángulo: esquinas redondeadas 150">
              <a:extLst>
                <a:ext uri="{FF2B5EF4-FFF2-40B4-BE49-F238E27FC236}">
                  <a16:creationId xmlns:a16="http://schemas.microsoft.com/office/drawing/2014/main" id="{888DBF77-5815-8300-4FD6-983D924E4227}"/>
                </a:ext>
              </a:extLst>
            </p:cNvPr>
            <p:cNvSpPr/>
            <p:nvPr/>
          </p:nvSpPr>
          <p:spPr>
            <a:xfrm>
              <a:off x="7004808" y="2617251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52" name="object 22">
              <a:extLst>
                <a:ext uri="{FF2B5EF4-FFF2-40B4-BE49-F238E27FC236}">
                  <a16:creationId xmlns:a16="http://schemas.microsoft.com/office/drawing/2014/main" id="{7082847A-047F-3507-2FB0-8569D6FD6655}"/>
                </a:ext>
              </a:extLst>
            </p:cNvPr>
            <p:cNvGrpSpPr/>
            <p:nvPr/>
          </p:nvGrpSpPr>
          <p:grpSpPr>
            <a:xfrm>
              <a:off x="7099579" y="2704351"/>
              <a:ext cx="316230" cy="559206"/>
              <a:chOff x="2538272" y="2682608"/>
              <a:chExt cx="316230" cy="559206"/>
            </a:xfrm>
          </p:grpSpPr>
          <p:sp>
            <p:nvSpPr>
              <p:cNvPr id="166" name="object 24">
                <a:extLst>
                  <a:ext uri="{FF2B5EF4-FFF2-40B4-BE49-F238E27FC236}">
                    <a16:creationId xmlns:a16="http://schemas.microsoft.com/office/drawing/2014/main" id="{EFF881D3-BC2F-C07B-5AD9-8205140B2B92}"/>
                  </a:ext>
                </a:extLst>
              </p:cNvPr>
              <p:cNvSpPr/>
              <p:nvPr/>
            </p:nvSpPr>
            <p:spPr>
              <a:xfrm>
                <a:off x="2544176" y="3043974"/>
                <a:ext cx="210173" cy="19784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" name="object 25">
                <a:extLst>
                  <a:ext uri="{FF2B5EF4-FFF2-40B4-BE49-F238E27FC236}">
                    <a16:creationId xmlns:a16="http://schemas.microsoft.com/office/drawing/2014/main" id="{D421A1F6-CAA2-350A-6399-763CE2F1B3F3}"/>
                  </a:ext>
                </a:extLst>
              </p:cNvPr>
              <p:cNvSpPr/>
              <p:nvPr/>
            </p:nvSpPr>
            <p:spPr>
              <a:xfrm>
                <a:off x="2538272" y="2682608"/>
                <a:ext cx="31623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54" y="123609"/>
                    </a:moveTo>
                    <a:lnTo>
                      <a:pt x="78740" y="116459"/>
                    </a:lnTo>
                    <a:lnTo>
                      <a:pt x="71196" y="113195"/>
                    </a:lnTo>
                    <a:lnTo>
                      <a:pt x="63652" y="116459"/>
                    </a:lnTo>
                    <a:lnTo>
                      <a:pt x="61137" y="123609"/>
                    </a:lnTo>
                    <a:lnTo>
                      <a:pt x="63639" y="130771"/>
                    </a:lnTo>
                    <a:lnTo>
                      <a:pt x="71196" y="134023"/>
                    </a:lnTo>
                    <a:lnTo>
                      <a:pt x="78727" y="130771"/>
                    </a:lnTo>
                    <a:lnTo>
                      <a:pt x="81254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22"/>
                    </a:lnTo>
                    <a:lnTo>
                      <a:pt x="69430" y="203263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3" name="object 26">
              <a:extLst>
                <a:ext uri="{FF2B5EF4-FFF2-40B4-BE49-F238E27FC236}">
                  <a16:creationId xmlns:a16="http://schemas.microsoft.com/office/drawing/2014/main" id="{CCDF9928-D106-EC16-9E5D-588F7C10FE75}"/>
                </a:ext>
              </a:extLst>
            </p:cNvPr>
            <p:cNvSpPr txBox="1"/>
            <p:nvPr/>
          </p:nvSpPr>
          <p:spPr>
            <a:xfrm>
              <a:off x="7486689" y="2696885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sz="800" b="1" spc="-140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154" name="object 27">
              <a:extLst>
                <a:ext uri="{FF2B5EF4-FFF2-40B4-BE49-F238E27FC236}">
                  <a16:creationId xmlns:a16="http://schemas.microsoft.com/office/drawing/2014/main" id="{D2DDD278-53E0-B3F6-7779-EF1DF27815BC}"/>
                </a:ext>
              </a:extLst>
            </p:cNvPr>
            <p:cNvGrpSpPr/>
            <p:nvPr/>
          </p:nvGrpSpPr>
          <p:grpSpPr>
            <a:xfrm>
              <a:off x="7051757" y="3501678"/>
              <a:ext cx="383296" cy="548241"/>
              <a:chOff x="2490914" y="3387185"/>
              <a:chExt cx="393176" cy="548903"/>
            </a:xfrm>
          </p:grpSpPr>
          <p:sp>
            <p:nvSpPr>
              <p:cNvPr id="162" name="object 29">
                <a:extLst>
                  <a:ext uri="{FF2B5EF4-FFF2-40B4-BE49-F238E27FC236}">
                    <a16:creationId xmlns:a16="http://schemas.microsoft.com/office/drawing/2014/main" id="{7A991CA7-CB00-77DC-ADE2-19FD884DFD73}"/>
                  </a:ext>
                </a:extLst>
              </p:cNvPr>
              <p:cNvSpPr/>
              <p:nvPr/>
            </p:nvSpPr>
            <p:spPr>
              <a:xfrm>
                <a:off x="2703398" y="3716680"/>
                <a:ext cx="82550" cy="966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" name="object 30">
                <a:extLst>
                  <a:ext uri="{FF2B5EF4-FFF2-40B4-BE49-F238E27FC236}">
                    <a16:creationId xmlns:a16="http://schemas.microsoft.com/office/drawing/2014/main" id="{16D11795-3841-8890-1286-5EA5A419F85D}"/>
                  </a:ext>
                </a:extLst>
              </p:cNvPr>
              <p:cNvSpPr/>
              <p:nvPr/>
            </p:nvSpPr>
            <p:spPr>
              <a:xfrm>
                <a:off x="2490914" y="3536915"/>
                <a:ext cx="100649" cy="10281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object 31">
                <a:extLst>
                  <a:ext uri="{FF2B5EF4-FFF2-40B4-BE49-F238E27FC236}">
                    <a16:creationId xmlns:a16="http://schemas.microsoft.com/office/drawing/2014/main" id="{F1102BFC-656F-81CC-C5CC-8DBB6F95ACE8}"/>
                  </a:ext>
                </a:extLst>
              </p:cNvPr>
              <p:cNvSpPr/>
              <p:nvPr/>
            </p:nvSpPr>
            <p:spPr>
              <a:xfrm>
                <a:off x="2610405" y="3556358"/>
                <a:ext cx="27368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273685" h="379729">
                    <a:moveTo>
                      <a:pt x="122227" y="372348"/>
                    </a:moveTo>
                    <a:lnTo>
                      <a:pt x="103571" y="372348"/>
                    </a:lnTo>
                    <a:lnTo>
                      <a:pt x="107825" y="379714"/>
                    </a:lnTo>
                    <a:lnTo>
                      <a:pt x="120449" y="379231"/>
                    </a:lnTo>
                    <a:lnTo>
                      <a:pt x="122227" y="372348"/>
                    </a:lnTo>
                    <a:close/>
                  </a:path>
                  <a:path w="273685" h="379729">
                    <a:moveTo>
                      <a:pt x="10494" y="52645"/>
                    </a:moveTo>
                    <a:lnTo>
                      <a:pt x="4914" y="54570"/>
                    </a:lnTo>
                    <a:lnTo>
                      <a:pt x="844" y="59059"/>
                    </a:lnTo>
                    <a:lnTo>
                      <a:pt x="116" y="64362"/>
                    </a:lnTo>
                    <a:lnTo>
                      <a:pt x="0" y="66059"/>
                    </a:lnTo>
                    <a:lnTo>
                      <a:pt x="7452" y="115668"/>
                    </a:lnTo>
                    <a:lnTo>
                      <a:pt x="13739" y="165813"/>
                    </a:lnTo>
                    <a:lnTo>
                      <a:pt x="18806" y="216079"/>
                    </a:lnTo>
                    <a:lnTo>
                      <a:pt x="22660" y="266454"/>
                    </a:lnTo>
                    <a:lnTo>
                      <a:pt x="25305" y="316926"/>
                    </a:lnTo>
                    <a:lnTo>
                      <a:pt x="26677" y="364991"/>
                    </a:lnTo>
                    <a:lnTo>
                      <a:pt x="26901" y="376780"/>
                    </a:lnTo>
                    <a:lnTo>
                      <a:pt x="36997" y="379625"/>
                    </a:lnTo>
                    <a:lnTo>
                      <a:pt x="43068" y="376005"/>
                    </a:lnTo>
                    <a:lnTo>
                      <a:pt x="53094" y="376005"/>
                    </a:lnTo>
                    <a:lnTo>
                      <a:pt x="103571" y="372348"/>
                    </a:lnTo>
                    <a:lnTo>
                      <a:pt x="122227" y="372348"/>
                    </a:lnTo>
                    <a:lnTo>
                      <a:pt x="122634" y="370773"/>
                    </a:lnTo>
                    <a:lnTo>
                      <a:pt x="188108" y="364991"/>
                    </a:lnTo>
                    <a:lnTo>
                      <a:pt x="257736" y="357806"/>
                    </a:lnTo>
                    <a:lnTo>
                      <a:pt x="260340" y="355571"/>
                    </a:lnTo>
                    <a:lnTo>
                      <a:pt x="47272" y="355571"/>
                    </a:lnTo>
                    <a:lnTo>
                      <a:pt x="46705" y="334985"/>
                    </a:lnTo>
                    <a:lnTo>
                      <a:pt x="45940" y="314413"/>
                    </a:lnTo>
                    <a:lnTo>
                      <a:pt x="44934" y="293101"/>
                    </a:lnTo>
                    <a:lnTo>
                      <a:pt x="43817" y="273313"/>
                    </a:lnTo>
                    <a:lnTo>
                      <a:pt x="94465" y="269503"/>
                    </a:lnTo>
                    <a:lnTo>
                      <a:pt x="115260" y="269503"/>
                    </a:lnTo>
                    <a:lnTo>
                      <a:pt x="115102" y="267941"/>
                    </a:lnTo>
                    <a:lnTo>
                      <a:pt x="165674" y="264131"/>
                    </a:lnTo>
                    <a:lnTo>
                      <a:pt x="186573" y="264131"/>
                    </a:lnTo>
                    <a:lnTo>
                      <a:pt x="186388" y="262569"/>
                    </a:lnTo>
                    <a:lnTo>
                      <a:pt x="245798" y="258098"/>
                    </a:lnTo>
                    <a:lnTo>
                      <a:pt x="266589" y="258098"/>
                    </a:lnTo>
                    <a:lnTo>
                      <a:pt x="266113" y="252587"/>
                    </a:lnTo>
                    <a:lnTo>
                      <a:pt x="42522" y="252587"/>
                    </a:lnTo>
                    <a:lnTo>
                      <a:pt x="41369" y="237410"/>
                    </a:lnTo>
                    <a:lnTo>
                      <a:pt x="40093" y="222255"/>
                    </a:lnTo>
                    <a:lnTo>
                      <a:pt x="38888" y="208915"/>
                    </a:lnTo>
                    <a:lnTo>
                      <a:pt x="37493" y="194370"/>
                    </a:lnTo>
                    <a:lnTo>
                      <a:pt x="84292" y="190268"/>
                    </a:lnTo>
                    <a:lnTo>
                      <a:pt x="105195" y="190268"/>
                    </a:lnTo>
                    <a:lnTo>
                      <a:pt x="104930" y="188452"/>
                    </a:lnTo>
                    <a:lnTo>
                      <a:pt x="152479" y="184273"/>
                    </a:lnTo>
                    <a:lnTo>
                      <a:pt x="173657" y="184273"/>
                    </a:lnTo>
                    <a:lnTo>
                      <a:pt x="173307" y="182445"/>
                    </a:lnTo>
                    <a:lnTo>
                      <a:pt x="236807" y="176869"/>
                    </a:lnTo>
                    <a:lnTo>
                      <a:pt x="257647" y="176869"/>
                    </a:lnTo>
                    <a:lnTo>
                      <a:pt x="257235" y="173732"/>
                    </a:lnTo>
                    <a:lnTo>
                      <a:pt x="35423" y="173732"/>
                    </a:lnTo>
                    <a:lnTo>
                      <a:pt x="32549" y="148725"/>
                    </a:lnTo>
                    <a:lnTo>
                      <a:pt x="29366" y="123747"/>
                    </a:lnTo>
                    <a:lnTo>
                      <a:pt x="25891" y="98800"/>
                    </a:lnTo>
                    <a:lnTo>
                      <a:pt x="22138" y="73885"/>
                    </a:lnTo>
                    <a:lnTo>
                      <a:pt x="58283" y="69935"/>
                    </a:lnTo>
                    <a:lnTo>
                      <a:pt x="79596" y="69935"/>
                    </a:lnTo>
                    <a:lnTo>
                      <a:pt x="79111" y="67929"/>
                    </a:lnTo>
                    <a:lnTo>
                      <a:pt x="121119" y="64362"/>
                    </a:lnTo>
                    <a:lnTo>
                      <a:pt x="163185" y="61528"/>
                    </a:lnTo>
                    <a:lnTo>
                      <a:pt x="184110" y="61528"/>
                    </a:lnTo>
                    <a:lnTo>
                      <a:pt x="183949" y="60474"/>
                    </a:lnTo>
                    <a:lnTo>
                      <a:pt x="218252" y="58937"/>
                    </a:lnTo>
                    <a:lnTo>
                      <a:pt x="239294" y="58937"/>
                    </a:lnTo>
                    <a:lnTo>
                      <a:pt x="238376" y="53743"/>
                    </a:lnTo>
                    <a:lnTo>
                      <a:pt x="15928" y="53743"/>
                    </a:lnTo>
                    <a:lnTo>
                      <a:pt x="10494" y="52645"/>
                    </a:lnTo>
                    <a:close/>
                  </a:path>
                  <a:path w="273685" h="379729">
                    <a:moveTo>
                      <a:pt x="53094" y="376005"/>
                    </a:moveTo>
                    <a:lnTo>
                      <a:pt x="43068" y="376005"/>
                    </a:lnTo>
                    <a:lnTo>
                      <a:pt x="44173" y="376335"/>
                    </a:lnTo>
                    <a:lnTo>
                      <a:pt x="45379" y="376526"/>
                    </a:lnTo>
                    <a:lnTo>
                      <a:pt x="53094" y="376005"/>
                    </a:lnTo>
                    <a:close/>
                  </a:path>
                  <a:path w="273685" h="379729">
                    <a:moveTo>
                      <a:pt x="115260" y="269503"/>
                    </a:moveTo>
                    <a:lnTo>
                      <a:pt x="94465" y="269503"/>
                    </a:lnTo>
                    <a:lnTo>
                      <a:pt x="96511" y="290015"/>
                    </a:lnTo>
                    <a:lnTo>
                      <a:pt x="98324" y="310554"/>
                    </a:lnTo>
                    <a:lnTo>
                      <a:pt x="99907" y="331120"/>
                    </a:lnTo>
                    <a:lnTo>
                      <a:pt x="101259" y="351710"/>
                    </a:lnTo>
                    <a:lnTo>
                      <a:pt x="47272" y="355571"/>
                    </a:lnTo>
                    <a:lnTo>
                      <a:pt x="260340" y="355571"/>
                    </a:lnTo>
                    <a:lnTo>
                      <a:pt x="260606" y="355342"/>
                    </a:lnTo>
                    <a:lnTo>
                      <a:pt x="262130" y="352256"/>
                    </a:lnTo>
                    <a:lnTo>
                      <a:pt x="268203" y="352256"/>
                    </a:lnTo>
                    <a:lnTo>
                      <a:pt x="271987" y="350008"/>
                    </a:lnTo>
                    <a:lnTo>
                      <a:pt x="121986" y="350008"/>
                    </a:lnTo>
                    <a:lnTo>
                      <a:pt x="120612" y="329456"/>
                    </a:lnTo>
                    <a:lnTo>
                      <a:pt x="119006" y="308927"/>
                    </a:lnTo>
                    <a:lnTo>
                      <a:pt x="117169" y="288422"/>
                    </a:lnTo>
                    <a:lnTo>
                      <a:pt x="115260" y="269503"/>
                    </a:lnTo>
                    <a:close/>
                  </a:path>
                  <a:path w="273685" h="379729">
                    <a:moveTo>
                      <a:pt x="268203" y="352256"/>
                    </a:moveTo>
                    <a:lnTo>
                      <a:pt x="262130" y="352256"/>
                    </a:lnTo>
                    <a:lnTo>
                      <a:pt x="267604" y="352612"/>
                    </a:lnTo>
                    <a:lnTo>
                      <a:pt x="268203" y="352256"/>
                    </a:lnTo>
                    <a:close/>
                  </a:path>
                  <a:path w="273685" h="379729">
                    <a:moveTo>
                      <a:pt x="186573" y="264131"/>
                    </a:moveTo>
                    <a:lnTo>
                      <a:pt x="165674" y="264131"/>
                    </a:lnTo>
                    <a:lnTo>
                      <a:pt x="168096" y="284407"/>
                    </a:lnTo>
                    <a:lnTo>
                      <a:pt x="170147" y="304734"/>
                    </a:lnTo>
                    <a:lnTo>
                      <a:pt x="171832" y="325112"/>
                    </a:lnTo>
                    <a:lnTo>
                      <a:pt x="173154" y="345538"/>
                    </a:lnTo>
                    <a:lnTo>
                      <a:pt x="121986" y="350008"/>
                    </a:lnTo>
                    <a:lnTo>
                      <a:pt x="271987" y="350008"/>
                    </a:lnTo>
                    <a:lnTo>
                      <a:pt x="273141" y="349323"/>
                    </a:lnTo>
                    <a:lnTo>
                      <a:pt x="272842" y="343608"/>
                    </a:lnTo>
                    <a:lnTo>
                      <a:pt x="193868" y="343608"/>
                    </a:lnTo>
                    <a:lnTo>
                      <a:pt x="192522" y="323284"/>
                    </a:lnTo>
                    <a:lnTo>
                      <a:pt x="190828" y="303002"/>
                    </a:lnTo>
                    <a:lnTo>
                      <a:pt x="188783" y="282764"/>
                    </a:lnTo>
                    <a:lnTo>
                      <a:pt x="186573" y="264131"/>
                    </a:lnTo>
                    <a:close/>
                  </a:path>
                  <a:path w="273685" h="379729">
                    <a:moveTo>
                      <a:pt x="266589" y="258098"/>
                    </a:moveTo>
                    <a:lnTo>
                      <a:pt x="245798" y="258098"/>
                    </a:lnTo>
                    <a:lnTo>
                      <a:pt x="247533" y="277956"/>
                    </a:lnTo>
                    <a:lnTo>
                      <a:pt x="249094" y="297830"/>
                    </a:lnTo>
                    <a:lnTo>
                      <a:pt x="250474" y="317724"/>
                    </a:lnTo>
                    <a:lnTo>
                      <a:pt x="251666" y="337639"/>
                    </a:lnTo>
                    <a:lnTo>
                      <a:pt x="193868" y="343608"/>
                    </a:lnTo>
                    <a:lnTo>
                      <a:pt x="272842" y="343608"/>
                    </a:lnTo>
                    <a:lnTo>
                      <a:pt x="269617" y="293101"/>
                    </a:lnTo>
                    <a:lnTo>
                      <a:pt x="266589" y="258098"/>
                    </a:lnTo>
                    <a:close/>
                  </a:path>
                  <a:path w="273685" h="379729">
                    <a:moveTo>
                      <a:pt x="105195" y="190268"/>
                    </a:moveTo>
                    <a:lnTo>
                      <a:pt x="84292" y="190268"/>
                    </a:lnTo>
                    <a:lnTo>
                      <a:pt x="86453" y="204894"/>
                    </a:lnTo>
                    <a:lnTo>
                      <a:pt x="88480" y="219530"/>
                    </a:lnTo>
                    <a:lnTo>
                      <a:pt x="90379" y="234179"/>
                    </a:lnTo>
                    <a:lnTo>
                      <a:pt x="92154" y="248840"/>
                    </a:lnTo>
                    <a:lnTo>
                      <a:pt x="42522" y="252587"/>
                    </a:lnTo>
                    <a:lnTo>
                      <a:pt x="266113" y="252587"/>
                    </a:lnTo>
                    <a:lnTo>
                      <a:pt x="265655" y="247291"/>
                    </a:lnTo>
                    <a:lnTo>
                      <a:pt x="112804" y="247291"/>
                    </a:lnTo>
                    <a:lnTo>
                      <a:pt x="111011" y="232562"/>
                    </a:lnTo>
                    <a:lnTo>
                      <a:pt x="109100" y="217847"/>
                    </a:lnTo>
                    <a:lnTo>
                      <a:pt x="107073" y="203144"/>
                    </a:lnTo>
                    <a:lnTo>
                      <a:pt x="105195" y="190268"/>
                    </a:lnTo>
                    <a:close/>
                  </a:path>
                  <a:path w="273685" h="379729">
                    <a:moveTo>
                      <a:pt x="173657" y="184273"/>
                    </a:moveTo>
                    <a:lnTo>
                      <a:pt x="152479" y="184273"/>
                    </a:lnTo>
                    <a:lnTo>
                      <a:pt x="155357" y="199049"/>
                    </a:lnTo>
                    <a:lnTo>
                      <a:pt x="158044" y="213848"/>
                    </a:lnTo>
                    <a:lnTo>
                      <a:pt x="160537" y="228672"/>
                    </a:lnTo>
                    <a:lnTo>
                      <a:pt x="162829" y="243519"/>
                    </a:lnTo>
                    <a:lnTo>
                      <a:pt x="112804" y="247291"/>
                    </a:lnTo>
                    <a:lnTo>
                      <a:pt x="265655" y="247291"/>
                    </a:lnTo>
                    <a:lnTo>
                      <a:pt x="265317" y="243519"/>
                    </a:lnTo>
                    <a:lnTo>
                      <a:pt x="265147" y="241957"/>
                    </a:lnTo>
                    <a:lnTo>
                      <a:pt x="183555" y="241957"/>
                    </a:lnTo>
                    <a:lnTo>
                      <a:pt x="181283" y="227043"/>
                    </a:lnTo>
                    <a:lnTo>
                      <a:pt x="178812" y="212153"/>
                    </a:lnTo>
                    <a:lnTo>
                      <a:pt x="176151" y="197287"/>
                    </a:lnTo>
                    <a:lnTo>
                      <a:pt x="173657" y="184273"/>
                    </a:lnTo>
                    <a:close/>
                  </a:path>
                  <a:path w="273685" h="379729">
                    <a:moveTo>
                      <a:pt x="257647" y="176869"/>
                    </a:moveTo>
                    <a:lnTo>
                      <a:pt x="236807" y="176869"/>
                    </a:lnTo>
                    <a:lnTo>
                      <a:pt x="238715" y="191988"/>
                    </a:lnTo>
                    <a:lnTo>
                      <a:pt x="240529" y="207116"/>
                    </a:lnTo>
                    <a:lnTo>
                      <a:pt x="242241" y="222255"/>
                    </a:lnTo>
                    <a:lnTo>
                      <a:pt x="243842" y="237410"/>
                    </a:lnTo>
                    <a:lnTo>
                      <a:pt x="183555" y="241957"/>
                    </a:lnTo>
                    <a:lnTo>
                      <a:pt x="265147" y="241957"/>
                    </a:lnTo>
                    <a:lnTo>
                      <a:pt x="260040" y="195073"/>
                    </a:lnTo>
                    <a:lnTo>
                      <a:pt x="257647" y="176869"/>
                    </a:lnTo>
                    <a:close/>
                  </a:path>
                  <a:path w="273685" h="379729">
                    <a:moveTo>
                      <a:pt x="162232" y="161312"/>
                    </a:moveTo>
                    <a:lnTo>
                      <a:pt x="158917" y="161667"/>
                    </a:lnTo>
                    <a:lnTo>
                      <a:pt x="156111" y="163128"/>
                    </a:lnTo>
                    <a:lnTo>
                      <a:pt x="35423" y="173732"/>
                    </a:lnTo>
                    <a:lnTo>
                      <a:pt x="257235" y="173732"/>
                    </a:lnTo>
                    <a:lnTo>
                      <a:pt x="255739" y="162353"/>
                    </a:lnTo>
                    <a:lnTo>
                      <a:pt x="165039" y="162353"/>
                    </a:lnTo>
                    <a:lnTo>
                      <a:pt x="162232" y="161312"/>
                    </a:lnTo>
                    <a:close/>
                  </a:path>
                  <a:path w="273685" h="379729">
                    <a:moveTo>
                      <a:pt x="239294" y="58937"/>
                    </a:moveTo>
                    <a:lnTo>
                      <a:pt x="218252" y="58937"/>
                    </a:lnTo>
                    <a:lnTo>
                      <a:pt x="222624" y="83218"/>
                    </a:lnTo>
                    <a:lnTo>
                      <a:pt x="226715" y="107538"/>
                    </a:lnTo>
                    <a:lnTo>
                      <a:pt x="230527" y="131894"/>
                    </a:lnTo>
                    <a:lnTo>
                      <a:pt x="234063" y="156283"/>
                    </a:lnTo>
                    <a:lnTo>
                      <a:pt x="165039" y="162353"/>
                    </a:lnTo>
                    <a:lnTo>
                      <a:pt x="255739" y="162353"/>
                    </a:lnTo>
                    <a:lnTo>
                      <a:pt x="253622" y="146250"/>
                    </a:lnTo>
                    <a:lnTo>
                      <a:pt x="246123" y="97566"/>
                    </a:lnTo>
                    <a:lnTo>
                      <a:pt x="239294" y="58937"/>
                    </a:lnTo>
                    <a:close/>
                  </a:path>
                  <a:path w="273685" h="379729">
                    <a:moveTo>
                      <a:pt x="79596" y="69935"/>
                    </a:moveTo>
                    <a:lnTo>
                      <a:pt x="58283" y="69935"/>
                    </a:lnTo>
                    <a:lnTo>
                      <a:pt x="59553" y="74977"/>
                    </a:lnTo>
                    <a:lnTo>
                      <a:pt x="60696" y="80057"/>
                    </a:lnTo>
                    <a:lnTo>
                      <a:pt x="61724" y="85163"/>
                    </a:lnTo>
                    <a:lnTo>
                      <a:pt x="66340" y="91682"/>
                    </a:lnTo>
                    <a:lnTo>
                      <a:pt x="73735" y="92238"/>
                    </a:lnTo>
                    <a:lnTo>
                      <a:pt x="80145" y="87872"/>
                    </a:lnTo>
                    <a:lnTo>
                      <a:pt x="81803" y="79625"/>
                    </a:lnTo>
                    <a:lnTo>
                      <a:pt x="81016" y="75688"/>
                    </a:lnTo>
                    <a:lnTo>
                      <a:pt x="79596" y="69935"/>
                    </a:lnTo>
                    <a:close/>
                  </a:path>
                  <a:path w="273685" h="379729">
                    <a:moveTo>
                      <a:pt x="184110" y="61528"/>
                    </a:moveTo>
                    <a:lnTo>
                      <a:pt x="163185" y="61528"/>
                    </a:lnTo>
                    <a:lnTo>
                      <a:pt x="166322" y="82191"/>
                    </a:lnTo>
                    <a:lnTo>
                      <a:pt x="170593" y="88744"/>
                    </a:lnTo>
                    <a:lnTo>
                      <a:pt x="177872" y="89300"/>
                    </a:lnTo>
                    <a:lnTo>
                      <a:pt x="184399" y="84916"/>
                    </a:lnTo>
                    <a:lnTo>
                      <a:pt x="186413" y="76654"/>
                    </a:lnTo>
                    <a:lnTo>
                      <a:pt x="184110" y="61528"/>
                    </a:lnTo>
                    <a:close/>
                  </a:path>
                  <a:path w="273685" h="379729">
                    <a:moveTo>
                      <a:pt x="55645" y="10319"/>
                    </a:moveTo>
                    <a:lnTo>
                      <a:pt x="48472" y="11650"/>
                    </a:lnTo>
                    <a:lnTo>
                      <a:pt x="43289" y="17565"/>
                    </a:lnTo>
                    <a:lnTo>
                      <a:pt x="43462" y="26069"/>
                    </a:lnTo>
                    <a:lnTo>
                      <a:pt x="46840" y="33829"/>
                    </a:lnTo>
                    <a:lnTo>
                      <a:pt x="49723" y="41754"/>
                    </a:lnTo>
                    <a:lnTo>
                      <a:pt x="52352" y="49755"/>
                    </a:lnTo>
                    <a:lnTo>
                      <a:pt x="15928" y="53743"/>
                    </a:lnTo>
                    <a:lnTo>
                      <a:pt x="238376" y="53743"/>
                    </a:lnTo>
                    <a:lnTo>
                      <a:pt x="237274" y="47596"/>
                    </a:lnTo>
                    <a:lnTo>
                      <a:pt x="73497" y="47596"/>
                    </a:lnTo>
                    <a:lnTo>
                      <a:pt x="70762" y="39379"/>
                    </a:lnTo>
                    <a:lnTo>
                      <a:pt x="67900" y="31472"/>
                    </a:lnTo>
                    <a:lnTo>
                      <a:pt x="64778" y="23495"/>
                    </a:lnTo>
                    <a:lnTo>
                      <a:pt x="61445" y="15567"/>
                    </a:lnTo>
                    <a:lnTo>
                      <a:pt x="55645" y="10319"/>
                    </a:lnTo>
                    <a:close/>
                  </a:path>
                  <a:path w="273685" h="379729">
                    <a:moveTo>
                      <a:pt x="164282" y="0"/>
                    </a:moveTo>
                    <a:lnTo>
                      <a:pt x="157756" y="4383"/>
                    </a:lnTo>
                    <a:lnTo>
                      <a:pt x="155742" y="12646"/>
                    </a:lnTo>
                    <a:lnTo>
                      <a:pt x="160048" y="40916"/>
                    </a:lnTo>
                    <a:lnTo>
                      <a:pt x="116739" y="43861"/>
                    </a:lnTo>
                    <a:lnTo>
                      <a:pt x="73497" y="47596"/>
                    </a:lnTo>
                    <a:lnTo>
                      <a:pt x="237274" y="47596"/>
                    </a:lnTo>
                    <a:lnTo>
                      <a:pt x="236489" y="43418"/>
                    </a:lnTo>
                    <a:lnTo>
                      <a:pt x="232881" y="41576"/>
                    </a:lnTo>
                    <a:lnTo>
                      <a:pt x="227891" y="41576"/>
                    </a:lnTo>
                    <a:lnTo>
                      <a:pt x="226555" y="39798"/>
                    </a:lnTo>
                    <a:lnTo>
                      <a:pt x="180800" y="39798"/>
                    </a:lnTo>
                    <a:lnTo>
                      <a:pt x="175821" y="7108"/>
                    </a:lnTo>
                    <a:lnTo>
                      <a:pt x="171557" y="555"/>
                    </a:lnTo>
                    <a:lnTo>
                      <a:pt x="164282" y="0"/>
                    </a:lnTo>
                    <a:close/>
                  </a:path>
                  <a:path w="273685" h="379729">
                    <a:moveTo>
                      <a:pt x="232235" y="41246"/>
                    </a:moveTo>
                    <a:lnTo>
                      <a:pt x="227891" y="41576"/>
                    </a:lnTo>
                    <a:lnTo>
                      <a:pt x="232881" y="41576"/>
                    </a:lnTo>
                    <a:lnTo>
                      <a:pt x="232235" y="41246"/>
                    </a:lnTo>
                    <a:close/>
                  </a:path>
                  <a:path w="273685" h="379729">
                    <a:moveTo>
                      <a:pt x="223611" y="37906"/>
                    </a:moveTo>
                    <a:lnTo>
                      <a:pt x="210162" y="38403"/>
                    </a:lnTo>
                    <a:lnTo>
                      <a:pt x="180800" y="39798"/>
                    </a:lnTo>
                    <a:lnTo>
                      <a:pt x="226555" y="39798"/>
                    </a:lnTo>
                    <a:lnTo>
                      <a:pt x="226240" y="39379"/>
                    </a:lnTo>
                    <a:lnTo>
                      <a:pt x="223611" y="37906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" name="object 32">
                <a:extLst>
                  <a:ext uri="{FF2B5EF4-FFF2-40B4-BE49-F238E27FC236}">
                    <a16:creationId xmlns:a16="http://schemas.microsoft.com/office/drawing/2014/main" id="{175A4D19-1A05-EF22-C1BB-5C7DA8623B96}"/>
                  </a:ext>
                </a:extLst>
              </p:cNvPr>
              <p:cNvSpPr/>
              <p:nvPr/>
            </p:nvSpPr>
            <p:spPr>
              <a:xfrm>
                <a:off x="2683614" y="3387185"/>
                <a:ext cx="89279" cy="17083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5" name="object 33">
              <a:extLst>
                <a:ext uri="{FF2B5EF4-FFF2-40B4-BE49-F238E27FC236}">
                  <a16:creationId xmlns:a16="http://schemas.microsoft.com/office/drawing/2014/main" id="{D1DA3EF2-91C9-281C-DD23-49EB21D1FD09}"/>
                </a:ext>
              </a:extLst>
            </p:cNvPr>
            <p:cNvSpPr txBox="1"/>
            <p:nvPr/>
          </p:nvSpPr>
          <p:spPr>
            <a:xfrm>
              <a:off x="7481662" y="3616332"/>
              <a:ext cx="123111" cy="325120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QUAN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156" name="object 40">
              <a:extLst>
                <a:ext uri="{FF2B5EF4-FFF2-40B4-BE49-F238E27FC236}">
                  <a16:creationId xmlns:a16="http://schemas.microsoft.com/office/drawing/2014/main" id="{B3659E41-3F76-CADC-3285-73D0E572AD4A}"/>
                </a:ext>
              </a:extLst>
            </p:cNvPr>
            <p:cNvGrpSpPr/>
            <p:nvPr/>
          </p:nvGrpSpPr>
          <p:grpSpPr>
            <a:xfrm>
              <a:off x="7091825" y="1952009"/>
              <a:ext cx="331738" cy="427486"/>
              <a:chOff x="6810371" y="1979022"/>
              <a:chExt cx="401404" cy="529000"/>
            </a:xfrm>
          </p:grpSpPr>
          <p:sp>
            <p:nvSpPr>
              <p:cNvPr id="158" name="object 42">
                <a:extLst>
                  <a:ext uri="{FF2B5EF4-FFF2-40B4-BE49-F238E27FC236}">
                    <a16:creationId xmlns:a16="http://schemas.microsoft.com/office/drawing/2014/main" id="{C2B3F552-37D0-CD5C-C95C-59751ED37CB3}"/>
                  </a:ext>
                </a:extLst>
              </p:cNvPr>
              <p:cNvSpPr/>
              <p:nvPr/>
            </p:nvSpPr>
            <p:spPr>
              <a:xfrm>
                <a:off x="7040702" y="2020898"/>
                <a:ext cx="102462" cy="19965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" name="object 43">
                <a:extLst>
                  <a:ext uri="{FF2B5EF4-FFF2-40B4-BE49-F238E27FC236}">
                    <a16:creationId xmlns:a16="http://schemas.microsoft.com/office/drawing/2014/main" id="{210711DE-9846-247E-CA5E-D8BC4060CFD1}"/>
                  </a:ext>
                </a:extLst>
              </p:cNvPr>
              <p:cNvSpPr/>
              <p:nvPr/>
            </p:nvSpPr>
            <p:spPr>
              <a:xfrm>
                <a:off x="6967935" y="1979022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40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40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667" y="285263"/>
                    </a:lnTo>
                    <a:lnTo>
                      <a:pt x="185409" y="285263"/>
                    </a:lnTo>
                    <a:lnTo>
                      <a:pt x="176757" y="284846"/>
                    </a:lnTo>
                    <a:lnTo>
                      <a:pt x="168080" y="284065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40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40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40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40" h="410210">
                    <a:moveTo>
                      <a:pt x="193619" y="284753"/>
                    </a:moveTo>
                    <a:lnTo>
                      <a:pt x="185409" y="285263"/>
                    </a:lnTo>
                    <a:lnTo>
                      <a:pt x="199667" y="285263"/>
                    </a:lnTo>
                    <a:lnTo>
                      <a:pt x="193619" y="284753"/>
                    </a:lnTo>
                    <a:close/>
                  </a:path>
                  <a:path w="243840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" name="object 44">
                <a:extLst>
                  <a:ext uri="{FF2B5EF4-FFF2-40B4-BE49-F238E27FC236}">
                    <a16:creationId xmlns:a16="http://schemas.microsoft.com/office/drawing/2014/main" id="{18A1D560-2382-37FF-9E78-9009D4ECD5C8}"/>
                  </a:ext>
                </a:extLst>
              </p:cNvPr>
              <p:cNvSpPr/>
              <p:nvPr/>
            </p:nvSpPr>
            <p:spPr>
              <a:xfrm>
                <a:off x="6810371" y="2056448"/>
                <a:ext cx="118099" cy="18825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" name="object 45">
                <a:extLst>
                  <a:ext uri="{FF2B5EF4-FFF2-40B4-BE49-F238E27FC236}">
                    <a16:creationId xmlns:a16="http://schemas.microsoft.com/office/drawing/2014/main" id="{BC4FD26C-71B4-1EBA-B674-9525CC2D54B2}"/>
                  </a:ext>
                </a:extLst>
              </p:cNvPr>
              <p:cNvSpPr/>
              <p:nvPr/>
            </p:nvSpPr>
            <p:spPr>
              <a:xfrm>
                <a:off x="6923315" y="2347798"/>
                <a:ext cx="89395" cy="160224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7" name="object 46">
              <a:extLst>
                <a:ext uri="{FF2B5EF4-FFF2-40B4-BE49-F238E27FC236}">
                  <a16:creationId xmlns:a16="http://schemas.microsoft.com/office/drawing/2014/main" id="{0BD5B06E-E500-C4BA-356E-00AED9C8A15D}"/>
                </a:ext>
              </a:extLst>
            </p:cNvPr>
            <p:cNvSpPr txBox="1"/>
            <p:nvPr/>
          </p:nvSpPr>
          <p:spPr>
            <a:xfrm>
              <a:off x="7481662" y="1991339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sz="800" b="1" spc="-70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168" name="Grupo 167">
            <a:extLst>
              <a:ext uri="{FF2B5EF4-FFF2-40B4-BE49-F238E27FC236}">
                <a16:creationId xmlns:a16="http://schemas.microsoft.com/office/drawing/2014/main" id="{AC808DA7-A7B1-9B61-4A40-634C4000F0AF}"/>
              </a:ext>
            </a:extLst>
          </p:cNvPr>
          <p:cNvGrpSpPr/>
          <p:nvPr/>
        </p:nvGrpSpPr>
        <p:grpSpPr>
          <a:xfrm>
            <a:off x="6442889" y="4252001"/>
            <a:ext cx="3157745" cy="2317246"/>
            <a:chOff x="7003355" y="1818553"/>
            <a:chExt cx="3157745" cy="2317246"/>
          </a:xfrm>
        </p:grpSpPr>
        <p:sp>
          <p:nvSpPr>
            <p:cNvPr id="169" name="Rectángulo: esquinas redondeadas 168">
              <a:extLst>
                <a:ext uri="{FF2B5EF4-FFF2-40B4-BE49-F238E27FC236}">
                  <a16:creationId xmlns:a16="http://schemas.microsoft.com/office/drawing/2014/main" id="{75C05C52-8C32-4AD4-AF66-E6533AF87488}"/>
                </a:ext>
              </a:extLst>
            </p:cNvPr>
            <p:cNvSpPr/>
            <p:nvPr/>
          </p:nvSpPr>
          <p:spPr>
            <a:xfrm>
              <a:off x="7003355" y="3412523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0" name="object 11">
              <a:extLst>
                <a:ext uri="{FF2B5EF4-FFF2-40B4-BE49-F238E27FC236}">
                  <a16:creationId xmlns:a16="http://schemas.microsoft.com/office/drawing/2014/main" id="{247CD845-77A8-648F-7805-389DAE9B9A0C}"/>
                </a:ext>
              </a:extLst>
            </p:cNvPr>
            <p:cNvSpPr txBox="1"/>
            <p:nvPr/>
          </p:nvSpPr>
          <p:spPr>
            <a:xfrm>
              <a:off x="7785100" y="1818553"/>
              <a:ext cx="2376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 marR="139700">
                <a:spcBef>
                  <a:spcPts val="430"/>
                </a:spcBef>
              </a:pPr>
              <a:endParaRPr lang="es-ES" sz="1200" dirty="0">
                <a:solidFill>
                  <a:srgbClr val="231F20"/>
                </a:solidFill>
                <a:latin typeface="Arial"/>
                <a:cs typeface="Arial"/>
              </a:endParaRPr>
            </a:p>
            <a:p>
              <a:pPr marL="86995" marR="139700">
                <a:spcBef>
                  <a:spcPts val="430"/>
                </a:spcBef>
              </a:pPr>
              <a:r>
                <a:rPr lang="es-ES" sz="1200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Sessió</a:t>
              </a:r>
              <a:r>
                <a:rPr lang="es-ES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es-ES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de </a:t>
              </a:r>
              <a:r>
                <a:rPr lang="es-ES" sz="1200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treball</a:t>
              </a:r>
              <a:r>
                <a:rPr lang="es-ES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i  </a:t>
              </a:r>
              <a:r>
                <a:rPr lang="es-ES" sz="1200" spc="-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intercanvi</a:t>
              </a:r>
              <a:r>
                <a:rPr lang="es-ES" sz="1200" spc="-8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es-ES" sz="1200" spc="-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d’experiències</a:t>
              </a:r>
              <a:endParaRPr lang="es-ES"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  <a:p>
              <a:pPr marL="86995" marR="139700">
                <a:spcBef>
                  <a:spcPts val="430"/>
                </a:spcBef>
              </a:pPr>
              <a:endParaRPr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171" name="object 12">
              <a:extLst>
                <a:ext uri="{FF2B5EF4-FFF2-40B4-BE49-F238E27FC236}">
                  <a16:creationId xmlns:a16="http://schemas.microsoft.com/office/drawing/2014/main" id="{5EB965FC-5D38-0845-7DD7-B39154625A32}"/>
                </a:ext>
              </a:extLst>
            </p:cNvPr>
            <p:cNvSpPr txBox="1"/>
            <p:nvPr/>
          </p:nvSpPr>
          <p:spPr>
            <a:xfrm>
              <a:off x="7776000" y="2617250"/>
              <a:ext cx="2376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102870">
                <a:lnSpc>
                  <a:spcPct val="100000"/>
                </a:lnSpc>
                <a:spcBef>
                  <a:spcPts val="540"/>
                </a:spcBef>
              </a:pPr>
              <a:r>
                <a:rPr lang="sv-SE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Ens</a:t>
              </a:r>
              <a:r>
                <a:rPr lang="sv-SE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locals</a:t>
              </a:r>
              <a:r>
                <a:rPr lang="sv-SE" sz="1200" dirty="0"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sv-SE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dels </a:t>
              </a:r>
              <a:r>
                <a:rPr lang="sv-SE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segments 1 i</a:t>
              </a:r>
              <a:r>
                <a:rPr lang="sv-SE" sz="1200" spc="-3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sv-SE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2</a:t>
              </a:r>
              <a:endParaRPr lang="sv-SE"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172" name="object 37">
              <a:extLst>
                <a:ext uri="{FF2B5EF4-FFF2-40B4-BE49-F238E27FC236}">
                  <a16:creationId xmlns:a16="http://schemas.microsoft.com/office/drawing/2014/main" id="{9707A47B-65ED-2282-C015-8E0B90E32DE7}"/>
                </a:ext>
              </a:extLst>
            </p:cNvPr>
            <p:cNvSpPr txBox="1"/>
            <p:nvPr/>
          </p:nvSpPr>
          <p:spPr>
            <a:xfrm>
              <a:off x="7776000" y="3415799"/>
              <a:ext cx="2376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>
                <a:lnSpc>
                  <a:spcPct val="100000"/>
                </a:lnSpc>
                <a:spcBef>
                  <a:spcPts val="1395"/>
                </a:spcBef>
              </a:pPr>
              <a:r>
                <a:rPr lang="ca-ES" sz="1200" dirty="0">
                  <a:latin typeface="Rubik" panose="00000500000000000000" pitchFamily="2" charset="-79"/>
                  <a:cs typeface="Rubik" panose="00000500000000000000" pitchFamily="2" charset="-79"/>
                </a:rPr>
                <a:t>Segon semestre</a:t>
              </a:r>
            </a:p>
          </p:txBody>
        </p:sp>
        <p:sp>
          <p:nvSpPr>
            <p:cNvPr id="173" name="Rectángulo: esquinas redondeadas 172">
              <a:extLst>
                <a:ext uri="{FF2B5EF4-FFF2-40B4-BE49-F238E27FC236}">
                  <a16:creationId xmlns:a16="http://schemas.microsoft.com/office/drawing/2014/main" id="{1F4FEB65-86F9-3DF4-0901-8CD3B9792B36}"/>
                </a:ext>
              </a:extLst>
            </p:cNvPr>
            <p:cNvSpPr/>
            <p:nvPr/>
          </p:nvSpPr>
          <p:spPr>
            <a:xfrm>
              <a:off x="7013908" y="1821979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4" name="Rectángulo: esquinas redondeadas 173">
              <a:extLst>
                <a:ext uri="{FF2B5EF4-FFF2-40B4-BE49-F238E27FC236}">
                  <a16:creationId xmlns:a16="http://schemas.microsoft.com/office/drawing/2014/main" id="{2FD5243B-409F-8776-38BE-C62EAF099090}"/>
                </a:ext>
              </a:extLst>
            </p:cNvPr>
            <p:cNvSpPr/>
            <p:nvPr/>
          </p:nvSpPr>
          <p:spPr>
            <a:xfrm>
              <a:off x="7004808" y="2617251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object 22">
              <a:extLst>
                <a:ext uri="{FF2B5EF4-FFF2-40B4-BE49-F238E27FC236}">
                  <a16:creationId xmlns:a16="http://schemas.microsoft.com/office/drawing/2014/main" id="{F55A1EF7-9B41-F134-4A9B-A7A76992F44D}"/>
                </a:ext>
              </a:extLst>
            </p:cNvPr>
            <p:cNvGrpSpPr/>
            <p:nvPr/>
          </p:nvGrpSpPr>
          <p:grpSpPr>
            <a:xfrm>
              <a:off x="7099579" y="2704351"/>
              <a:ext cx="316230" cy="559206"/>
              <a:chOff x="2538272" y="2682608"/>
              <a:chExt cx="316230" cy="559206"/>
            </a:xfrm>
          </p:grpSpPr>
          <p:sp>
            <p:nvSpPr>
              <p:cNvPr id="189" name="object 24">
                <a:extLst>
                  <a:ext uri="{FF2B5EF4-FFF2-40B4-BE49-F238E27FC236}">
                    <a16:creationId xmlns:a16="http://schemas.microsoft.com/office/drawing/2014/main" id="{7BD78664-A2B5-5D88-ABD0-912EF8832C41}"/>
                  </a:ext>
                </a:extLst>
              </p:cNvPr>
              <p:cNvSpPr/>
              <p:nvPr/>
            </p:nvSpPr>
            <p:spPr>
              <a:xfrm>
                <a:off x="2544176" y="3043974"/>
                <a:ext cx="210173" cy="19784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" name="object 25">
                <a:extLst>
                  <a:ext uri="{FF2B5EF4-FFF2-40B4-BE49-F238E27FC236}">
                    <a16:creationId xmlns:a16="http://schemas.microsoft.com/office/drawing/2014/main" id="{BBFC4043-BB7F-DF12-C332-D6ACB2C08242}"/>
                  </a:ext>
                </a:extLst>
              </p:cNvPr>
              <p:cNvSpPr/>
              <p:nvPr/>
            </p:nvSpPr>
            <p:spPr>
              <a:xfrm>
                <a:off x="2538272" y="2682608"/>
                <a:ext cx="31623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54" y="123609"/>
                    </a:moveTo>
                    <a:lnTo>
                      <a:pt x="78740" y="116459"/>
                    </a:lnTo>
                    <a:lnTo>
                      <a:pt x="71196" y="113195"/>
                    </a:lnTo>
                    <a:lnTo>
                      <a:pt x="63652" y="116459"/>
                    </a:lnTo>
                    <a:lnTo>
                      <a:pt x="61137" y="123609"/>
                    </a:lnTo>
                    <a:lnTo>
                      <a:pt x="63639" y="130771"/>
                    </a:lnTo>
                    <a:lnTo>
                      <a:pt x="71196" y="134023"/>
                    </a:lnTo>
                    <a:lnTo>
                      <a:pt x="78727" y="130771"/>
                    </a:lnTo>
                    <a:lnTo>
                      <a:pt x="81254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22"/>
                    </a:lnTo>
                    <a:lnTo>
                      <a:pt x="69430" y="203263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6" name="object 26">
              <a:extLst>
                <a:ext uri="{FF2B5EF4-FFF2-40B4-BE49-F238E27FC236}">
                  <a16:creationId xmlns:a16="http://schemas.microsoft.com/office/drawing/2014/main" id="{DD20C398-9132-FD64-0171-09016B079924}"/>
                </a:ext>
              </a:extLst>
            </p:cNvPr>
            <p:cNvSpPr txBox="1"/>
            <p:nvPr/>
          </p:nvSpPr>
          <p:spPr>
            <a:xfrm>
              <a:off x="7486689" y="2696885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sz="800" b="1" spc="-140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177" name="object 27">
              <a:extLst>
                <a:ext uri="{FF2B5EF4-FFF2-40B4-BE49-F238E27FC236}">
                  <a16:creationId xmlns:a16="http://schemas.microsoft.com/office/drawing/2014/main" id="{2BD13FF0-5576-D8D0-3F5B-A110BADA8BE8}"/>
                </a:ext>
              </a:extLst>
            </p:cNvPr>
            <p:cNvGrpSpPr/>
            <p:nvPr/>
          </p:nvGrpSpPr>
          <p:grpSpPr>
            <a:xfrm>
              <a:off x="7051757" y="3501678"/>
              <a:ext cx="383296" cy="548241"/>
              <a:chOff x="2490914" y="3387185"/>
              <a:chExt cx="393176" cy="548903"/>
            </a:xfrm>
          </p:grpSpPr>
          <p:sp>
            <p:nvSpPr>
              <p:cNvPr id="185" name="object 29">
                <a:extLst>
                  <a:ext uri="{FF2B5EF4-FFF2-40B4-BE49-F238E27FC236}">
                    <a16:creationId xmlns:a16="http://schemas.microsoft.com/office/drawing/2014/main" id="{1386B4FE-0806-EFBA-CC06-F54774FB057A}"/>
                  </a:ext>
                </a:extLst>
              </p:cNvPr>
              <p:cNvSpPr/>
              <p:nvPr/>
            </p:nvSpPr>
            <p:spPr>
              <a:xfrm>
                <a:off x="2703398" y="3716680"/>
                <a:ext cx="82550" cy="966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" name="object 30">
                <a:extLst>
                  <a:ext uri="{FF2B5EF4-FFF2-40B4-BE49-F238E27FC236}">
                    <a16:creationId xmlns:a16="http://schemas.microsoft.com/office/drawing/2014/main" id="{9FFABDAA-BB86-6C4F-6569-18922BEA6361}"/>
                  </a:ext>
                </a:extLst>
              </p:cNvPr>
              <p:cNvSpPr/>
              <p:nvPr/>
            </p:nvSpPr>
            <p:spPr>
              <a:xfrm>
                <a:off x="2490914" y="3536915"/>
                <a:ext cx="100649" cy="10281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" name="object 31">
                <a:extLst>
                  <a:ext uri="{FF2B5EF4-FFF2-40B4-BE49-F238E27FC236}">
                    <a16:creationId xmlns:a16="http://schemas.microsoft.com/office/drawing/2014/main" id="{ADEC8841-C01C-0EB8-58D4-D20ADAFD62D1}"/>
                  </a:ext>
                </a:extLst>
              </p:cNvPr>
              <p:cNvSpPr/>
              <p:nvPr/>
            </p:nvSpPr>
            <p:spPr>
              <a:xfrm>
                <a:off x="2610405" y="3556358"/>
                <a:ext cx="27368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273685" h="379729">
                    <a:moveTo>
                      <a:pt x="122227" y="372348"/>
                    </a:moveTo>
                    <a:lnTo>
                      <a:pt x="103571" y="372348"/>
                    </a:lnTo>
                    <a:lnTo>
                      <a:pt x="107825" y="379714"/>
                    </a:lnTo>
                    <a:lnTo>
                      <a:pt x="120449" y="379231"/>
                    </a:lnTo>
                    <a:lnTo>
                      <a:pt x="122227" y="372348"/>
                    </a:lnTo>
                    <a:close/>
                  </a:path>
                  <a:path w="273685" h="379729">
                    <a:moveTo>
                      <a:pt x="10494" y="52645"/>
                    </a:moveTo>
                    <a:lnTo>
                      <a:pt x="4914" y="54570"/>
                    </a:lnTo>
                    <a:lnTo>
                      <a:pt x="844" y="59059"/>
                    </a:lnTo>
                    <a:lnTo>
                      <a:pt x="116" y="64362"/>
                    </a:lnTo>
                    <a:lnTo>
                      <a:pt x="0" y="66059"/>
                    </a:lnTo>
                    <a:lnTo>
                      <a:pt x="7452" y="115668"/>
                    </a:lnTo>
                    <a:lnTo>
                      <a:pt x="13739" y="165813"/>
                    </a:lnTo>
                    <a:lnTo>
                      <a:pt x="18806" y="216079"/>
                    </a:lnTo>
                    <a:lnTo>
                      <a:pt x="22660" y="266454"/>
                    </a:lnTo>
                    <a:lnTo>
                      <a:pt x="25305" y="316926"/>
                    </a:lnTo>
                    <a:lnTo>
                      <a:pt x="26677" y="364991"/>
                    </a:lnTo>
                    <a:lnTo>
                      <a:pt x="26901" y="376780"/>
                    </a:lnTo>
                    <a:lnTo>
                      <a:pt x="36997" y="379625"/>
                    </a:lnTo>
                    <a:lnTo>
                      <a:pt x="43068" y="376005"/>
                    </a:lnTo>
                    <a:lnTo>
                      <a:pt x="53094" y="376005"/>
                    </a:lnTo>
                    <a:lnTo>
                      <a:pt x="103571" y="372348"/>
                    </a:lnTo>
                    <a:lnTo>
                      <a:pt x="122227" y="372348"/>
                    </a:lnTo>
                    <a:lnTo>
                      <a:pt x="122634" y="370773"/>
                    </a:lnTo>
                    <a:lnTo>
                      <a:pt x="188108" y="364991"/>
                    </a:lnTo>
                    <a:lnTo>
                      <a:pt x="257736" y="357806"/>
                    </a:lnTo>
                    <a:lnTo>
                      <a:pt x="260340" y="355571"/>
                    </a:lnTo>
                    <a:lnTo>
                      <a:pt x="47272" y="355571"/>
                    </a:lnTo>
                    <a:lnTo>
                      <a:pt x="46705" y="334985"/>
                    </a:lnTo>
                    <a:lnTo>
                      <a:pt x="45940" y="314413"/>
                    </a:lnTo>
                    <a:lnTo>
                      <a:pt x="44934" y="293101"/>
                    </a:lnTo>
                    <a:lnTo>
                      <a:pt x="43817" y="273313"/>
                    </a:lnTo>
                    <a:lnTo>
                      <a:pt x="94465" y="269503"/>
                    </a:lnTo>
                    <a:lnTo>
                      <a:pt x="115260" y="269503"/>
                    </a:lnTo>
                    <a:lnTo>
                      <a:pt x="115102" y="267941"/>
                    </a:lnTo>
                    <a:lnTo>
                      <a:pt x="165674" y="264131"/>
                    </a:lnTo>
                    <a:lnTo>
                      <a:pt x="186573" y="264131"/>
                    </a:lnTo>
                    <a:lnTo>
                      <a:pt x="186388" y="262569"/>
                    </a:lnTo>
                    <a:lnTo>
                      <a:pt x="245798" y="258098"/>
                    </a:lnTo>
                    <a:lnTo>
                      <a:pt x="266589" y="258098"/>
                    </a:lnTo>
                    <a:lnTo>
                      <a:pt x="266113" y="252587"/>
                    </a:lnTo>
                    <a:lnTo>
                      <a:pt x="42522" y="252587"/>
                    </a:lnTo>
                    <a:lnTo>
                      <a:pt x="41369" y="237410"/>
                    </a:lnTo>
                    <a:lnTo>
                      <a:pt x="40093" y="222255"/>
                    </a:lnTo>
                    <a:lnTo>
                      <a:pt x="38888" y="208915"/>
                    </a:lnTo>
                    <a:lnTo>
                      <a:pt x="37493" y="194370"/>
                    </a:lnTo>
                    <a:lnTo>
                      <a:pt x="84292" y="190268"/>
                    </a:lnTo>
                    <a:lnTo>
                      <a:pt x="105195" y="190268"/>
                    </a:lnTo>
                    <a:lnTo>
                      <a:pt x="104930" y="188452"/>
                    </a:lnTo>
                    <a:lnTo>
                      <a:pt x="152479" y="184273"/>
                    </a:lnTo>
                    <a:lnTo>
                      <a:pt x="173657" y="184273"/>
                    </a:lnTo>
                    <a:lnTo>
                      <a:pt x="173307" y="182445"/>
                    </a:lnTo>
                    <a:lnTo>
                      <a:pt x="236807" y="176869"/>
                    </a:lnTo>
                    <a:lnTo>
                      <a:pt x="257647" y="176869"/>
                    </a:lnTo>
                    <a:lnTo>
                      <a:pt x="257235" y="173732"/>
                    </a:lnTo>
                    <a:lnTo>
                      <a:pt x="35423" y="173732"/>
                    </a:lnTo>
                    <a:lnTo>
                      <a:pt x="32549" y="148725"/>
                    </a:lnTo>
                    <a:lnTo>
                      <a:pt x="29366" y="123747"/>
                    </a:lnTo>
                    <a:lnTo>
                      <a:pt x="25891" y="98800"/>
                    </a:lnTo>
                    <a:lnTo>
                      <a:pt x="22138" y="73885"/>
                    </a:lnTo>
                    <a:lnTo>
                      <a:pt x="58283" y="69935"/>
                    </a:lnTo>
                    <a:lnTo>
                      <a:pt x="79596" y="69935"/>
                    </a:lnTo>
                    <a:lnTo>
                      <a:pt x="79111" y="67929"/>
                    </a:lnTo>
                    <a:lnTo>
                      <a:pt x="121119" y="64362"/>
                    </a:lnTo>
                    <a:lnTo>
                      <a:pt x="163185" y="61528"/>
                    </a:lnTo>
                    <a:lnTo>
                      <a:pt x="184110" y="61528"/>
                    </a:lnTo>
                    <a:lnTo>
                      <a:pt x="183949" y="60474"/>
                    </a:lnTo>
                    <a:lnTo>
                      <a:pt x="218252" y="58937"/>
                    </a:lnTo>
                    <a:lnTo>
                      <a:pt x="239294" y="58937"/>
                    </a:lnTo>
                    <a:lnTo>
                      <a:pt x="238376" y="53743"/>
                    </a:lnTo>
                    <a:lnTo>
                      <a:pt x="15928" y="53743"/>
                    </a:lnTo>
                    <a:lnTo>
                      <a:pt x="10494" y="52645"/>
                    </a:lnTo>
                    <a:close/>
                  </a:path>
                  <a:path w="273685" h="379729">
                    <a:moveTo>
                      <a:pt x="53094" y="376005"/>
                    </a:moveTo>
                    <a:lnTo>
                      <a:pt x="43068" y="376005"/>
                    </a:lnTo>
                    <a:lnTo>
                      <a:pt x="44173" y="376335"/>
                    </a:lnTo>
                    <a:lnTo>
                      <a:pt x="45379" y="376526"/>
                    </a:lnTo>
                    <a:lnTo>
                      <a:pt x="53094" y="376005"/>
                    </a:lnTo>
                    <a:close/>
                  </a:path>
                  <a:path w="273685" h="379729">
                    <a:moveTo>
                      <a:pt x="115260" y="269503"/>
                    </a:moveTo>
                    <a:lnTo>
                      <a:pt x="94465" y="269503"/>
                    </a:lnTo>
                    <a:lnTo>
                      <a:pt x="96511" y="290015"/>
                    </a:lnTo>
                    <a:lnTo>
                      <a:pt x="98324" y="310554"/>
                    </a:lnTo>
                    <a:lnTo>
                      <a:pt x="99907" y="331120"/>
                    </a:lnTo>
                    <a:lnTo>
                      <a:pt x="101259" y="351710"/>
                    </a:lnTo>
                    <a:lnTo>
                      <a:pt x="47272" y="355571"/>
                    </a:lnTo>
                    <a:lnTo>
                      <a:pt x="260340" y="355571"/>
                    </a:lnTo>
                    <a:lnTo>
                      <a:pt x="260606" y="355342"/>
                    </a:lnTo>
                    <a:lnTo>
                      <a:pt x="262130" y="352256"/>
                    </a:lnTo>
                    <a:lnTo>
                      <a:pt x="268203" y="352256"/>
                    </a:lnTo>
                    <a:lnTo>
                      <a:pt x="271987" y="350008"/>
                    </a:lnTo>
                    <a:lnTo>
                      <a:pt x="121986" y="350008"/>
                    </a:lnTo>
                    <a:lnTo>
                      <a:pt x="120612" y="329456"/>
                    </a:lnTo>
                    <a:lnTo>
                      <a:pt x="119006" y="308927"/>
                    </a:lnTo>
                    <a:lnTo>
                      <a:pt x="117169" y="288422"/>
                    </a:lnTo>
                    <a:lnTo>
                      <a:pt x="115260" y="269503"/>
                    </a:lnTo>
                    <a:close/>
                  </a:path>
                  <a:path w="273685" h="379729">
                    <a:moveTo>
                      <a:pt x="268203" y="352256"/>
                    </a:moveTo>
                    <a:lnTo>
                      <a:pt x="262130" y="352256"/>
                    </a:lnTo>
                    <a:lnTo>
                      <a:pt x="267604" y="352612"/>
                    </a:lnTo>
                    <a:lnTo>
                      <a:pt x="268203" y="352256"/>
                    </a:lnTo>
                    <a:close/>
                  </a:path>
                  <a:path w="273685" h="379729">
                    <a:moveTo>
                      <a:pt x="186573" y="264131"/>
                    </a:moveTo>
                    <a:lnTo>
                      <a:pt x="165674" y="264131"/>
                    </a:lnTo>
                    <a:lnTo>
                      <a:pt x="168096" y="284407"/>
                    </a:lnTo>
                    <a:lnTo>
                      <a:pt x="170147" y="304734"/>
                    </a:lnTo>
                    <a:lnTo>
                      <a:pt x="171832" y="325112"/>
                    </a:lnTo>
                    <a:lnTo>
                      <a:pt x="173154" y="345538"/>
                    </a:lnTo>
                    <a:lnTo>
                      <a:pt x="121986" y="350008"/>
                    </a:lnTo>
                    <a:lnTo>
                      <a:pt x="271987" y="350008"/>
                    </a:lnTo>
                    <a:lnTo>
                      <a:pt x="273141" y="349323"/>
                    </a:lnTo>
                    <a:lnTo>
                      <a:pt x="272842" y="343608"/>
                    </a:lnTo>
                    <a:lnTo>
                      <a:pt x="193868" y="343608"/>
                    </a:lnTo>
                    <a:lnTo>
                      <a:pt x="192522" y="323284"/>
                    </a:lnTo>
                    <a:lnTo>
                      <a:pt x="190828" y="303002"/>
                    </a:lnTo>
                    <a:lnTo>
                      <a:pt x="188783" y="282764"/>
                    </a:lnTo>
                    <a:lnTo>
                      <a:pt x="186573" y="264131"/>
                    </a:lnTo>
                    <a:close/>
                  </a:path>
                  <a:path w="273685" h="379729">
                    <a:moveTo>
                      <a:pt x="266589" y="258098"/>
                    </a:moveTo>
                    <a:lnTo>
                      <a:pt x="245798" y="258098"/>
                    </a:lnTo>
                    <a:lnTo>
                      <a:pt x="247533" y="277956"/>
                    </a:lnTo>
                    <a:lnTo>
                      <a:pt x="249094" y="297830"/>
                    </a:lnTo>
                    <a:lnTo>
                      <a:pt x="250474" y="317724"/>
                    </a:lnTo>
                    <a:lnTo>
                      <a:pt x="251666" y="337639"/>
                    </a:lnTo>
                    <a:lnTo>
                      <a:pt x="193868" y="343608"/>
                    </a:lnTo>
                    <a:lnTo>
                      <a:pt x="272842" y="343608"/>
                    </a:lnTo>
                    <a:lnTo>
                      <a:pt x="269617" y="293101"/>
                    </a:lnTo>
                    <a:lnTo>
                      <a:pt x="266589" y="258098"/>
                    </a:lnTo>
                    <a:close/>
                  </a:path>
                  <a:path w="273685" h="379729">
                    <a:moveTo>
                      <a:pt x="105195" y="190268"/>
                    </a:moveTo>
                    <a:lnTo>
                      <a:pt x="84292" y="190268"/>
                    </a:lnTo>
                    <a:lnTo>
                      <a:pt x="86453" y="204894"/>
                    </a:lnTo>
                    <a:lnTo>
                      <a:pt x="88480" y="219530"/>
                    </a:lnTo>
                    <a:lnTo>
                      <a:pt x="90379" y="234179"/>
                    </a:lnTo>
                    <a:lnTo>
                      <a:pt x="92154" y="248840"/>
                    </a:lnTo>
                    <a:lnTo>
                      <a:pt x="42522" y="252587"/>
                    </a:lnTo>
                    <a:lnTo>
                      <a:pt x="266113" y="252587"/>
                    </a:lnTo>
                    <a:lnTo>
                      <a:pt x="265655" y="247291"/>
                    </a:lnTo>
                    <a:lnTo>
                      <a:pt x="112804" y="247291"/>
                    </a:lnTo>
                    <a:lnTo>
                      <a:pt x="111011" y="232562"/>
                    </a:lnTo>
                    <a:lnTo>
                      <a:pt x="109100" y="217847"/>
                    </a:lnTo>
                    <a:lnTo>
                      <a:pt x="107073" y="203144"/>
                    </a:lnTo>
                    <a:lnTo>
                      <a:pt x="105195" y="190268"/>
                    </a:lnTo>
                    <a:close/>
                  </a:path>
                  <a:path w="273685" h="379729">
                    <a:moveTo>
                      <a:pt x="173657" y="184273"/>
                    </a:moveTo>
                    <a:lnTo>
                      <a:pt x="152479" y="184273"/>
                    </a:lnTo>
                    <a:lnTo>
                      <a:pt x="155357" y="199049"/>
                    </a:lnTo>
                    <a:lnTo>
                      <a:pt x="158044" y="213848"/>
                    </a:lnTo>
                    <a:lnTo>
                      <a:pt x="160537" y="228672"/>
                    </a:lnTo>
                    <a:lnTo>
                      <a:pt x="162829" y="243519"/>
                    </a:lnTo>
                    <a:lnTo>
                      <a:pt x="112804" y="247291"/>
                    </a:lnTo>
                    <a:lnTo>
                      <a:pt x="265655" y="247291"/>
                    </a:lnTo>
                    <a:lnTo>
                      <a:pt x="265317" y="243519"/>
                    </a:lnTo>
                    <a:lnTo>
                      <a:pt x="265147" y="241957"/>
                    </a:lnTo>
                    <a:lnTo>
                      <a:pt x="183555" y="241957"/>
                    </a:lnTo>
                    <a:lnTo>
                      <a:pt x="181283" y="227043"/>
                    </a:lnTo>
                    <a:lnTo>
                      <a:pt x="178812" y="212153"/>
                    </a:lnTo>
                    <a:lnTo>
                      <a:pt x="176151" y="197287"/>
                    </a:lnTo>
                    <a:lnTo>
                      <a:pt x="173657" y="184273"/>
                    </a:lnTo>
                    <a:close/>
                  </a:path>
                  <a:path w="273685" h="379729">
                    <a:moveTo>
                      <a:pt x="257647" y="176869"/>
                    </a:moveTo>
                    <a:lnTo>
                      <a:pt x="236807" y="176869"/>
                    </a:lnTo>
                    <a:lnTo>
                      <a:pt x="238715" y="191988"/>
                    </a:lnTo>
                    <a:lnTo>
                      <a:pt x="240529" y="207116"/>
                    </a:lnTo>
                    <a:lnTo>
                      <a:pt x="242241" y="222255"/>
                    </a:lnTo>
                    <a:lnTo>
                      <a:pt x="243842" y="237410"/>
                    </a:lnTo>
                    <a:lnTo>
                      <a:pt x="183555" y="241957"/>
                    </a:lnTo>
                    <a:lnTo>
                      <a:pt x="265147" y="241957"/>
                    </a:lnTo>
                    <a:lnTo>
                      <a:pt x="260040" y="195073"/>
                    </a:lnTo>
                    <a:lnTo>
                      <a:pt x="257647" y="176869"/>
                    </a:lnTo>
                    <a:close/>
                  </a:path>
                  <a:path w="273685" h="379729">
                    <a:moveTo>
                      <a:pt x="162232" y="161312"/>
                    </a:moveTo>
                    <a:lnTo>
                      <a:pt x="158917" y="161667"/>
                    </a:lnTo>
                    <a:lnTo>
                      <a:pt x="156111" y="163128"/>
                    </a:lnTo>
                    <a:lnTo>
                      <a:pt x="35423" y="173732"/>
                    </a:lnTo>
                    <a:lnTo>
                      <a:pt x="257235" y="173732"/>
                    </a:lnTo>
                    <a:lnTo>
                      <a:pt x="255739" y="162353"/>
                    </a:lnTo>
                    <a:lnTo>
                      <a:pt x="165039" y="162353"/>
                    </a:lnTo>
                    <a:lnTo>
                      <a:pt x="162232" y="161312"/>
                    </a:lnTo>
                    <a:close/>
                  </a:path>
                  <a:path w="273685" h="379729">
                    <a:moveTo>
                      <a:pt x="239294" y="58937"/>
                    </a:moveTo>
                    <a:lnTo>
                      <a:pt x="218252" y="58937"/>
                    </a:lnTo>
                    <a:lnTo>
                      <a:pt x="222624" y="83218"/>
                    </a:lnTo>
                    <a:lnTo>
                      <a:pt x="226715" y="107538"/>
                    </a:lnTo>
                    <a:lnTo>
                      <a:pt x="230527" y="131894"/>
                    </a:lnTo>
                    <a:lnTo>
                      <a:pt x="234063" y="156283"/>
                    </a:lnTo>
                    <a:lnTo>
                      <a:pt x="165039" y="162353"/>
                    </a:lnTo>
                    <a:lnTo>
                      <a:pt x="255739" y="162353"/>
                    </a:lnTo>
                    <a:lnTo>
                      <a:pt x="253622" y="146250"/>
                    </a:lnTo>
                    <a:lnTo>
                      <a:pt x="246123" y="97566"/>
                    </a:lnTo>
                    <a:lnTo>
                      <a:pt x="239294" y="58937"/>
                    </a:lnTo>
                    <a:close/>
                  </a:path>
                  <a:path w="273685" h="379729">
                    <a:moveTo>
                      <a:pt x="79596" y="69935"/>
                    </a:moveTo>
                    <a:lnTo>
                      <a:pt x="58283" y="69935"/>
                    </a:lnTo>
                    <a:lnTo>
                      <a:pt x="59553" y="74977"/>
                    </a:lnTo>
                    <a:lnTo>
                      <a:pt x="60696" y="80057"/>
                    </a:lnTo>
                    <a:lnTo>
                      <a:pt x="61724" y="85163"/>
                    </a:lnTo>
                    <a:lnTo>
                      <a:pt x="66340" y="91682"/>
                    </a:lnTo>
                    <a:lnTo>
                      <a:pt x="73735" y="92238"/>
                    </a:lnTo>
                    <a:lnTo>
                      <a:pt x="80145" y="87872"/>
                    </a:lnTo>
                    <a:lnTo>
                      <a:pt x="81803" y="79625"/>
                    </a:lnTo>
                    <a:lnTo>
                      <a:pt x="81016" y="75688"/>
                    </a:lnTo>
                    <a:lnTo>
                      <a:pt x="79596" y="69935"/>
                    </a:lnTo>
                    <a:close/>
                  </a:path>
                  <a:path w="273685" h="379729">
                    <a:moveTo>
                      <a:pt x="184110" y="61528"/>
                    </a:moveTo>
                    <a:lnTo>
                      <a:pt x="163185" y="61528"/>
                    </a:lnTo>
                    <a:lnTo>
                      <a:pt x="166322" y="82191"/>
                    </a:lnTo>
                    <a:lnTo>
                      <a:pt x="170593" y="88744"/>
                    </a:lnTo>
                    <a:lnTo>
                      <a:pt x="177872" y="89300"/>
                    </a:lnTo>
                    <a:lnTo>
                      <a:pt x="184399" y="84916"/>
                    </a:lnTo>
                    <a:lnTo>
                      <a:pt x="186413" y="76654"/>
                    </a:lnTo>
                    <a:lnTo>
                      <a:pt x="184110" y="61528"/>
                    </a:lnTo>
                    <a:close/>
                  </a:path>
                  <a:path w="273685" h="379729">
                    <a:moveTo>
                      <a:pt x="55645" y="10319"/>
                    </a:moveTo>
                    <a:lnTo>
                      <a:pt x="48472" y="11650"/>
                    </a:lnTo>
                    <a:lnTo>
                      <a:pt x="43289" y="17565"/>
                    </a:lnTo>
                    <a:lnTo>
                      <a:pt x="43462" y="26069"/>
                    </a:lnTo>
                    <a:lnTo>
                      <a:pt x="46840" y="33829"/>
                    </a:lnTo>
                    <a:lnTo>
                      <a:pt x="49723" y="41754"/>
                    </a:lnTo>
                    <a:lnTo>
                      <a:pt x="52352" y="49755"/>
                    </a:lnTo>
                    <a:lnTo>
                      <a:pt x="15928" y="53743"/>
                    </a:lnTo>
                    <a:lnTo>
                      <a:pt x="238376" y="53743"/>
                    </a:lnTo>
                    <a:lnTo>
                      <a:pt x="237274" y="47596"/>
                    </a:lnTo>
                    <a:lnTo>
                      <a:pt x="73497" y="47596"/>
                    </a:lnTo>
                    <a:lnTo>
                      <a:pt x="70762" y="39379"/>
                    </a:lnTo>
                    <a:lnTo>
                      <a:pt x="67900" y="31472"/>
                    </a:lnTo>
                    <a:lnTo>
                      <a:pt x="64778" y="23495"/>
                    </a:lnTo>
                    <a:lnTo>
                      <a:pt x="61445" y="15567"/>
                    </a:lnTo>
                    <a:lnTo>
                      <a:pt x="55645" y="10319"/>
                    </a:lnTo>
                    <a:close/>
                  </a:path>
                  <a:path w="273685" h="379729">
                    <a:moveTo>
                      <a:pt x="164282" y="0"/>
                    </a:moveTo>
                    <a:lnTo>
                      <a:pt x="157756" y="4383"/>
                    </a:lnTo>
                    <a:lnTo>
                      <a:pt x="155742" y="12646"/>
                    </a:lnTo>
                    <a:lnTo>
                      <a:pt x="160048" y="40916"/>
                    </a:lnTo>
                    <a:lnTo>
                      <a:pt x="116739" y="43861"/>
                    </a:lnTo>
                    <a:lnTo>
                      <a:pt x="73497" y="47596"/>
                    </a:lnTo>
                    <a:lnTo>
                      <a:pt x="237274" y="47596"/>
                    </a:lnTo>
                    <a:lnTo>
                      <a:pt x="236489" y="43418"/>
                    </a:lnTo>
                    <a:lnTo>
                      <a:pt x="232881" y="41576"/>
                    </a:lnTo>
                    <a:lnTo>
                      <a:pt x="227891" y="41576"/>
                    </a:lnTo>
                    <a:lnTo>
                      <a:pt x="226555" y="39798"/>
                    </a:lnTo>
                    <a:lnTo>
                      <a:pt x="180800" y="39798"/>
                    </a:lnTo>
                    <a:lnTo>
                      <a:pt x="175821" y="7108"/>
                    </a:lnTo>
                    <a:lnTo>
                      <a:pt x="171557" y="555"/>
                    </a:lnTo>
                    <a:lnTo>
                      <a:pt x="164282" y="0"/>
                    </a:lnTo>
                    <a:close/>
                  </a:path>
                  <a:path w="273685" h="379729">
                    <a:moveTo>
                      <a:pt x="232235" y="41246"/>
                    </a:moveTo>
                    <a:lnTo>
                      <a:pt x="227891" y="41576"/>
                    </a:lnTo>
                    <a:lnTo>
                      <a:pt x="232881" y="41576"/>
                    </a:lnTo>
                    <a:lnTo>
                      <a:pt x="232235" y="41246"/>
                    </a:lnTo>
                    <a:close/>
                  </a:path>
                  <a:path w="273685" h="379729">
                    <a:moveTo>
                      <a:pt x="223611" y="37906"/>
                    </a:moveTo>
                    <a:lnTo>
                      <a:pt x="210162" y="38403"/>
                    </a:lnTo>
                    <a:lnTo>
                      <a:pt x="180800" y="39798"/>
                    </a:lnTo>
                    <a:lnTo>
                      <a:pt x="226555" y="39798"/>
                    </a:lnTo>
                    <a:lnTo>
                      <a:pt x="226240" y="39379"/>
                    </a:lnTo>
                    <a:lnTo>
                      <a:pt x="223611" y="37906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" name="object 32">
                <a:extLst>
                  <a:ext uri="{FF2B5EF4-FFF2-40B4-BE49-F238E27FC236}">
                    <a16:creationId xmlns:a16="http://schemas.microsoft.com/office/drawing/2014/main" id="{CAE62836-8725-D10C-36BF-A3D8DAC2E2CC}"/>
                  </a:ext>
                </a:extLst>
              </p:cNvPr>
              <p:cNvSpPr/>
              <p:nvPr/>
            </p:nvSpPr>
            <p:spPr>
              <a:xfrm>
                <a:off x="2683614" y="3387185"/>
                <a:ext cx="89279" cy="17083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8" name="object 33">
              <a:extLst>
                <a:ext uri="{FF2B5EF4-FFF2-40B4-BE49-F238E27FC236}">
                  <a16:creationId xmlns:a16="http://schemas.microsoft.com/office/drawing/2014/main" id="{FE6BCAAC-8D80-FDA7-A012-A4F3F58B8EAC}"/>
                </a:ext>
              </a:extLst>
            </p:cNvPr>
            <p:cNvSpPr txBox="1"/>
            <p:nvPr/>
          </p:nvSpPr>
          <p:spPr>
            <a:xfrm>
              <a:off x="7481662" y="3616332"/>
              <a:ext cx="123111" cy="325120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QUAN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179" name="object 40">
              <a:extLst>
                <a:ext uri="{FF2B5EF4-FFF2-40B4-BE49-F238E27FC236}">
                  <a16:creationId xmlns:a16="http://schemas.microsoft.com/office/drawing/2014/main" id="{3FDC8970-4D9A-B998-78F3-6C1FE1D60112}"/>
                </a:ext>
              </a:extLst>
            </p:cNvPr>
            <p:cNvGrpSpPr/>
            <p:nvPr/>
          </p:nvGrpSpPr>
          <p:grpSpPr>
            <a:xfrm>
              <a:off x="7091825" y="1952009"/>
              <a:ext cx="331738" cy="427486"/>
              <a:chOff x="6810371" y="1979022"/>
              <a:chExt cx="401404" cy="529000"/>
            </a:xfrm>
          </p:grpSpPr>
          <p:sp>
            <p:nvSpPr>
              <p:cNvPr id="181" name="object 42">
                <a:extLst>
                  <a:ext uri="{FF2B5EF4-FFF2-40B4-BE49-F238E27FC236}">
                    <a16:creationId xmlns:a16="http://schemas.microsoft.com/office/drawing/2014/main" id="{5E3A00B1-9BF5-F113-8064-CF733193972E}"/>
                  </a:ext>
                </a:extLst>
              </p:cNvPr>
              <p:cNvSpPr/>
              <p:nvPr/>
            </p:nvSpPr>
            <p:spPr>
              <a:xfrm>
                <a:off x="7040702" y="2020898"/>
                <a:ext cx="102462" cy="19965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" name="object 43">
                <a:extLst>
                  <a:ext uri="{FF2B5EF4-FFF2-40B4-BE49-F238E27FC236}">
                    <a16:creationId xmlns:a16="http://schemas.microsoft.com/office/drawing/2014/main" id="{69750B2C-8FFC-2112-5D22-2A63769A0199}"/>
                  </a:ext>
                </a:extLst>
              </p:cNvPr>
              <p:cNvSpPr/>
              <p:nvPr/>
            </p:nvSpPr>
            <p:spPr>
              <a:xfrm>
                <a:off x="6967935" y="1979022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40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40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667" y="285263"/>
                    </a:lnTo>
                    <a:lnTo>
                      <a:pt x="185409" y="285263"/>
                    </a:lnTo>
                    <a:lnTo>
                      <a:pt x="176757" y="284846"/>
                    </a:lnTo>
                    <a:lnTo>
                      <a:pt x="168080" y="284065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40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40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40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40" h="410210">
                    <a:moveTo>
                      <a:pt x="193619" y="284753"/>
                    </a:moveTo>
                    <a:lnTo>
                      <a:pt x="185409" y="285263"/>
                    </a:lnTo>
                    <a:lnTo>
                      <a:pt x="199667" y="285263"/>
                    </a:lnTo>
                    <a:lnTo>
                      <a:pt x="193619" y="284753"/>
                    </a:lnTo>
                    <a:close/>
                  </a:path>
                  <a:path w="243840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" name="object 44">
                <a:extLst>
                  <a:ext uri="{FF2B5EF4-FFF2-40B4-BE49-F238E27FC236}">
                    <a16:creationId xmlns:a16="http://schemas.microsoft.com/office/drawing/2014/main" id="{D3EBA0F4-0EB4-A1A1-4637-6FD5FC497380}"/>
                  </a:ext>
                </a:extLst>
              </p:cNvPr>
              <p:cNvSpPr/>
              <p:nvPr/>
            </p:nvSpPr>
            <p:spPr>
              <a:xfrm>
                <a:off x="6810371" y="2056448"/>
                <a:ext cx="118099" cy="18825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" name="object 45">
                <a:extLst>
                  <a:ext uri="{FF2B5EF4-FFF2-40B4-BE49-F238E27FC236}">
                    <a16:creationId xmlns:a16="http://schemas.microsoft.com/office/drawing/2014/main" id="{D1F68425-3330-5C19-D279-DB1557EA6AF1}"/>
                  </a:ext>
                </a:extLst>
              </p:cNvPr>
              <p:cNvSpPr/>
              <p:nvPr/>
            </p:nvSpPr>
            <p:spPr>
              <a:xfrm>
                <a:off x="6923315" y="2347798"/>
                <a:ext cx="89395" cy="160224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0" name="object 46">
              <a:extLst>
                <a:ext uri="{FF2B5EF4-FFF2-40B4-BE49-F238E27FC236}">
                  <a16:creationId xmlns:a16="http://schemas.microsoft.com/office/drawing/2014/main" id="{43EB0AA9-E332-83D8-4196-B1E719BFAB67}"/>
                </a:ext>
              </a:extLst>
            </p:cNvPr>
            <p:cNvSpPr txBox="1"/>
            <p:nvPr/>
          </p:nvSpPr>
          <p:spPr>
            <a:xfrm>
              <a:off x="7481662" y="1991339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sz="800" b="1" spc="-70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216" name="Grupo 215">
            <a:extLst>
              <a:ext uri="{FF2B5EF4-FFF2-40B4-BE49-F238E27FC236}">
                <a16:creationId xmlns:a16="http://schemas.microsoft.com/office/drawing/2014/main" id="{973569BA-A13A-F1A0-9F56-83EAFB3F0373}"/>
              </a:ext>
            </a:extLst>
          </p:cNvPr>
          <p:cNvGrpSpPr/>
          <p:nvPr/>
        </p:nvGrpSpPr>
        <p:grpSpPr>
          <a:xfrm>
            <a:off x="2355552" y="4238652"/>
            <a:ext cx="3121745" cy="3094102"/>
            <a:chOff x="2417304" y="4405580"/>
            <a:chExt cx="3121745" cy="3094102"/>
          </a:xfrm>
        </p:grpSpPr>
        <p:sp>
          <p:nvSpPr>
            <p:cNvPr id="215" name="Rectángulo: esquinas redondeadas 214">
              <a:extLst>
                <a:ext uri="{FF2B5EF4-FFF2-40B4-BE49-F238E27FC236}">
                  <a16:creationId xmlns:a16="http://schemas.microsoft.com/office/drawing/2014/main" id="{7DAF03EF-803F-CE74-6035-B9D5C0047E33}"/>
                </a:ext>
              </a:extLst>
            </p:cNvPr>
            <p:cNvSpPr/>
            <p:nvPr/>
          </p:nvSpPr>
          <p:spPr>
            <a:xfrm>
              <a:off x="2417304" y="6779682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2898428" y="7208052"/>
              <a:ext cx="123111" cy="17843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ON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54" name="object 54"/>
            <p:cNvGrpSpPr/>
            <p:nvPr/>
          </p:nvGrpSpPr>
          <p:grpSpPr>
            <a:xfrm>
              <a:off x="2485566" y="6879468"/>
              <a:ext cx="540385" cy="495300"/>
              <a:chOff x="6799897" y="4129119"/>
              <a:chExt cx="540385" cy="495300"/>
            </a:xfrm>
          </p:grpSpPr>
          <p:sp>
            <p:nvSpPr>
              <p:cNvPr id="55" name="object 55"/>
              <p:cNvSpPr/>
              <p:nvPr/>
            </p:nvSpPr>
            <p:spPr>
              <a:xfrm>
                <a:off x="6902932" y="4238701"/>
                <a:ext cx="32258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22579" h="304800">
                    <a:moveTo>
                      <a:pt x="109886" y="0"/>
                    </a:moveTo>
                    <a:lnTo>
                      <a:pt x="61730" y="657"/>
                    </a:lnTo>
                    <a:lnTo>
                      <a:pt x="7404" y="2273"/>
                    </a:lnTo>
                    <a:lnTo>
                      <a:pt x="4114" y="6832"/>
                    </a:lnTo>
                    <a:lnTo>
                      <a:pt x="3619" y="11633"/>
                    </a:lnTo>
                    <a:lnTo>
                      <a:pt x="3009" y="12903"/>
                    </a:lnTo>
                    <a:lnTo>
                      <a:pt x="2694" y="14185"/>
                    </a:lnTo>
                    <a:lnTo>
                      <a:pt x="2612" y="16852"/>
                    </a:lnTo>
                    <a:lnTo>
                      <a:pt x="0" y="237045"/>
                    </a:lnTo>
                    <a:lnTo>
                      <a:pt x="546" y="238798"/>
                    </a:lnTo>
                    <a:lnTo>
                      <a:pt x="1422" y="240258"/>
                    </a:lnTo>
                    <a:lnTo>
                      <a:pt x="1854" y="245084"/>
                    </a:lnTo>
                    <a:lnTo>
                      <a:pt x="5156" y="249643"/>
                    </a:lnTo>
                    <a:lnTo>
                      <a:pt x="112509" y="250456"/>
                    </a:lnTo>
                    <a:lnTo>
                      <a:pt x="109113" y="258543"/>
                    </a:lnTo>
                    <a:lnTo>
                      <a:pt x="106059" y="266172"/>
                    </a:lnTo>
                    <a:lnTo>
                      <a:pt x="103067" y="274123"/>
                    </a:lnTo>
                    <a:lnTo>
                      <a:pt x="99402" y="284746"/>
                    </a:lnTo>
                    <a:lnTo>
                      <a:pt x="99580" y="287019"/>
                    </a:lnTo>
                    <a:lnTo>
                      <a:pt x="100406" y="288924"/>
                    </a:lnTo>
                    <a:lnTo>
                      <a:pt x="99479" y="294589"/>
                    </a:lnTo>
                    <a:lnTo>
                      <a:pt x="102755" y="301574"/>
                    </a:lnTo>
                    <a:lnTo>
                      <a:pt x="110172" y="302463"/>
                    </a:lnTo>
                    <a:lnTo>
                      <a:pt x="137501" y="304368"/>
                    </a:lnTo>
                    <a:lnTo>
                      <a:pt x="165095" y="304320"/>
                    </a:lnTo>
                    <a:lnTo>
                      <a:pt x="220141" y="302310"/>
                    </a:lnTo>
                    <a:lnTo>
                      <a:pt x="225171" y="302196"/>
                    </a:lnTo>
                    <a:lnTo>
                      <a:pt x="228320" y="299161"/>
                    </a:lnTo>
                    <a:lnTo>
                      <a:pt x="229577" y="295440"/>
                    </a:lnTo>
                    <a:lnTo>
                      <a:pt x="232524" y="293293"/>
                    </a:lnTo>
                    <a:lnTo>
                      <a:pt x="234111" y="289686"/>
                    </a:lnTo>
                    <a:lnTo>
                      <a:pt x="232283" y="285102"/>
                    </a:lnTo>
                    <a:lnTo>
                      <a:pt x="231671" y="283631"/>
                    </a:lnTo>
                    <a:lnTo>
                      <a:pt x="143631" y="283631"/>
                    </a:lnTo>
                    <a:lnTo>
                      <a:pt x="122135" y="282740"/>
                    </a:lnTo>
                    <a:lnTo>
                      <a:pt x="124780" y="275335"/>
                    </a:lnTo>
                    <a:lnTo>
                      <a:pt x="127565" y="267987"/>
                    </a:lnTo>
                    <a:lnTo>
                      <a:pt x="130511" y="260703"/>
                    </a:lnTo>
                    <a:lnTo>
                      <a:pt x="134086" y="252501"/>
                    </a:lnTo>
                    <a:lnTo>
                      <a:pt x="134378" y="251485"/>
                    </a:lnTo>
                    <a:lnTo>
                      <a:pt x="134569" y="250456"/>
                    </a:lnTo>
                    <a:lnTo>
                      <a:pt x="215830" y="250177"/>
                    </a:lnTo>
                    <a:lnTo>
                      <a:pt x="215722" y="249974"/>
                    </a:lnTo>
                    <a:lnTo>
                      <a:pt x="309245" y="248424"/>
                    </a:lnTo>
                    <a:lnTo>
                      <a:pt x="312508" y="244525"/>
                    </a:lnTo>
                    <a:lnTo>
                      <a:pt x="313347" y="240144"/>
                    </a:lnTo>
                    <a:lnTo>
                      <a:pt x="317436" y="239102"/>
                    </a:lnTo>
                    <a:lnTo>
                      <a:pt x="320954" y="235915"/>
                    </a:lnTo>
                    <a:lnTo>
                      <a:pt x="321162" y="229673"/>
                    </a:lnTo>
                    <a:lnTo>
                      <a:pt x="114083" y="229673"/>
                    </a:lnTo>
                    <a:lnTo>
                      <a:pt x="20929" y="228993"/>
                    </a:lnTo>
                    <a:lnTo>
                      <a:pt x="23368" y="22567"/>
                    </a:lnTo>
                    <a:lnTo>
                      <a:pt x="77953" y="21220"/>
                    </a:lnTo>
                    <a:lnTo>
                      <a:pt x="316762" y="20808"/>
                    </a:lnTo>
                    <a:lnTo>
                      <a:pt x="316471" y="16852"/>
                    </a:lnTo>
                    <a:lnTo>
                      <a:pt x="314566" y="14185"/>
                    </a:lnTo>
                    <a:lnTo>
                      <a:pt x="312039" y="12534"/>
                    </a:lnTo>
                    <a:lnTo>
                      <a:pt x="310959" y="8483"/>
                    </a:lnTo>
                    <a:lnTo>
                      <a:pt x="307784" y="4965"/>
                    </a:lnTo>
                    <a:lnTo>
                      <a:pt x="254320" y="2409"/>
                    </a:lnTo>
                    <a:lnTo>
                      <a:pt x="206186" y="876"/>
                    </a:lnTo>
                    <a:lnTo>
                      <a:pt x="158040" y="73"/>
                    </a:lnTo>
                    <a:lnTo>
                      <a:pt x="109886" y="0"/>
                    </a:lnTo>
                    <a:close/>
                  </a:path>
                  <a:path w="322579" h="304800">
                    <a:moveTo>
                      <a:pt x="215830" y="250177"/>
                    </a:moveTo>
                    <a:lnTo>
                      <a:pt x="191744" y="250177"/>
                    </a:lnTo>
                    <a:lnTo>
                      <a:pt x="196307" y="257899"/>
                    </a:lnTo>
                    <a:lnTo>
                      <a:pt x="200618" y="265752"/>
                    </a:lnTo>
                    <a:lnTo>
                      <a:pt x="204667" y="273735"/>
                    </a:lnTo>
                    <a:lnTo>
                      <a:pt x="208445" y="281851"/>
                    </a:lnTo>
                    <a:lnTo>
                      <a:pt x="165257" y="283471"/>
                    </a:lnTo>
                    <a:lnTo>
                      <a:pt x="143631" y="283631"/>
                    </a:lnTo>
                    <a:lnTo>
                      <a:pt x="231671" y="283631"/>
                    </a:lnTo>
                    <a:lnTo>
                      <a:pt x="228541" y="276111"/>
                    </a:lnTo>
                    <a:lnTo>
                      <a:pt x="224545" y="267257"/>
                    </a:lnTo>
                    <a:lnTo>
                      <a:pt x="220277" y="258543"/>
                    </a:lnTo>
                    <a:lnTo>
                      <a:pt x="215830" y="250177"/>
                    </a:lnTo>
                    <a:close/>
                  </a:path>
                  <a:path w="322579" h="304800">
                    <a:moveTo>
                      <a:pt x="316762" y="20808"/>
                    </a:moveTo>
                    <a:lnTo>
                      <a:pt x="132541" y="20808"/>
                    </a:lnTo>
                    <a:lnTo>
                      <a:pt x="187125" y="21332"/>
                    </a:lnTo>
                    <a:lnTo>
                      <a:pt x="241697" y="22794"/>
                    </a:lnTo>
                    <a:lnTo>
                      <a:pt x="296252" y="25196"/>
                    </a:lnTo>
                    <a:lnTo>
                      <a:pt x="299312" y="75794"/>
                    </a:lnTo>
                    <a:lnTo>
                      <a:pt x="301021" y="126428"/>
                    </a:lnTo>
                    <a:lnTo>
                      <a:pt x="301378" y="177090"/>
                    </a:lnTo>
                    <a:lnTo>
                      <a:pt x="300380" y="227774"/>
                    </a:lnTo>
                    <a:lnTo>
                      <a:pt x="253808" y="228659"/>
                    </a:lnTo>
                    <a:lnTo>
                      <a:pt x="114083" y="229673"/>
                    </a:lnTo>
                    <a:lnTo>
                      <a:pt x="321162" y="229673"/>
                    </a:lnTo>
                    <a:lnTo>
                      <a:pt x="322226" y="177987"/>
                    </a:lnTo>
                    <a:lnTo>
                      <a:pt x="321852" y="125496"/>
                    </a:lnTo>
                    <a:lnTo>
                      <a:pt x="320026" y="73037"/>
                    </a:lnTo>
                    <a:lnTo>
                      <a:pt x="316762" y="20808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6961111" y="4284179"/>
                <a:ext cx="174171" cy="171716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7010706" y="4129119"/>
                <a:ext cx="106108" cy="90752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6799897" y="4185183"/>
                <a:ext cx="79314" cy="119701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7237029" y="4261929"/>
                <a:ext cx="102922" cy="102404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6854152" y="4524438"/>
                <a:ext cx="192405" cy="99695"/>
              </a:xfrm>
              <a:custGeom>
                <a:avLst/>
                <a:gdLst/>
                <a:ahLst/>
                <a:cxnLst/>
                <a:rect l="l" t="t" r="r" b="b"/>
                <a:pathLst>
                  <a:path w="192404" h="99695">
                    <a:moveTo>
                      <a:pt x="56311" y="10121"/>
                    </a:moveTo>
                    <a:lnTo>
                      <a:pt x="52984" y="3238"/>
                    </a:lnTo>
                    <a:lnTo>
                      <a:pt x="46189" y="0"/>
                    </a:lnTo>
                    <a:lnTo>
                      <a:pt x="38671" y="3149"/>
                    </a:lnTo>
                    <a:lnTo>
                      <a:pt x="10172" y="36677"/>
                    </a:lnTo>
                    <a:lnTo>
                      <a:pt x="0" y="56362"/>
                    </a:lnTo>
                    <a:lnTo>
                      <a:pt x="4749" y="62014"/>
                    </a:lnTo>
                    <a:lnTo>
                      <a:pt x="12382" y="63563"/>
                    </a:lnTo>
                    <a:lnTo>
                      <a:pt x="19507" y="59055"/>
                    </a:lnTo>
                    <a:lnTo>
                      <a:pt x="27393" y="48272"/>
                    </a:lnTo>
                    <a:lnTo>
                      <a:pt x="35674" y="37833"/>
                    </a:lnTo>
                    <a:lnTo>
                      <a:pt x="44348" y="27698"/>
                    </a:lnTo>
                    <a:lnTo>
                      <a:pt x="53403" y="17868"/>
                    </a:lnTo>
                    <a:lnTo>
                      <a:pt x="56311" y="10121"/>
                    </a:lnTo>
                    <a:close/>
                  </a:path>
                  <a:path w="192404" h="99695">
                    <a:moveTo>
                      <a:pt x="116103" y="31127"/>
                    </a:moveTo>
                    <a:lnTo>
                      <a:pt x="111061" y="25260"/>
                    </a:lnTo>
                    <a:lnTo>
                      <a:pt x="103746" y="23888"/>
                    </a:lnTo>
                    <a:lnTo>
                      <a:pt x="97536" y="28968"/>
                    </a:lnTo>
                    <a:lnTo>
                      <a:pt x="86271" y="52222"/>
                    </a:lnTo>
                    <a:lnTo>
                      <a:pt x="75793" y="75831"/>
                    </a:lnTo>
                    <a:lnTo>
                      <a:pt x="75679" y="84353"/>
                    </a:lnTo>
                    <a:lnTo>
                      <a:pt x="80873" y="90284"/>
                    </a:lnTo>
                    <a:lnTo>
                      <a:pt x="88023" y="91617"/>
                    </a:lnTo>
                    <a:lnTo>
                      <a:pt x="93776" y="86347"/>
                    </a:lnTo>
                    <a:lnTo>
                      <a:pt x="104254" y="62738"/>
                    </a:lnTo>
                    <a:lnTo>
                      <a:pt x="115519" y="39484"/>
                    </a:lnTo>
                    <a:lnTo>
                      <a:pt x="116103" y="31127"/>
                    </a:lnTo>
                    <a:close/>
                  </a:path>
                  <a:path w="192404" h="99695">
                    <a:moveTo>
                      <a:pt x="191998" y="90817"/>
                    </a:moveTo>
                    <a:lnTo>
                      <a:pt x="184404" y="41833"/>
                    </a:lnTo>
                    <a:lnTo>
                      <a:pt x="177457" y="38849"/>
                    </a:lnTo>
                    <a:lnTo>
                      <a:pt x="166522" y="41732"/>
                    </a:lnTo>
                    <a:lnTo>
                      <a:pt x="164338" y="47447"/>
                    </a:lnTo>
                    <a:lnTo>
                      <a:pt x="171919" y="96418"/>
                    </a:lnTo>
                    <a:lnTo>
                      <a:pt x="178879" y="99415"/>
                    </a:lnTo>
                    <a:lnTo>
                      <a:pt x="189814" y="96532"/>
                    </a:lnTo>
                    <a:lnTo>
                      <a:pt x="191998" y="90817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2" name="Rectángulo: esquinas redondeadas 191">
              <a:extLst>
                <a:ext uri="{FF2B5EF4-FFF2-40B4-BE49-F238E27FC236}">
                  <a16:creationId xmlns:a16="http://schemas.microsoft.com/office/drawing/2014/main" id="{D1633B97-60A0-B84B-A958-7A1417E77D16}"/>
                </a:ext>
              </a:extLst>
            </p:cNvPr>
            <p:cNvSpPr/>
            <p:nvPr/>
          </p:nvSpPr>
          <p:spPr>
            <a:xfrm>
              <a:off x="2417304" y="5999550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3" name="object 11">
              <a:extLst>
                <a:ext uri="{FF2B5EF4-FFF2-40B4-BE49-F238E27FC236}">
                  <a16:creationId xmlns:a16="http://schemas.microsoft.com/office/drawing/2014/main" id="{6BF56066-F10D-87AC-B13E-9E08EF1F7576}"/>
                </a:ext>
              </a:extLst>
            </p:cNvPr>
            <p:cNvSpPr txBox="1"/>
            <p:nvPr/>
          </p:nvSpPr>
          <p:spPr>
            <a:xfrm>
              <a:off x="3199049" y="4405580"/>
              <a:ext cx="2340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 marR="139700">
                <a:spcBef>
                  <a:spcPts val="430"/>
                </a:spcBef>
              </a:pPr>
              <a:endParaRPr lang="es-ES" sz="1200" dirty="0">
                <a:solidFill>
                  <a:srgbClr val="231F20"/>
                </a:solidFill>
                <a:latin typeface="Arial"/>
                <a:cs typeface="Arial"/>
              </a:endParaRPr>
            </a:p>
            <a:p>
              <a:pPr marL="86995" marR="139700">
                <a:spcBef>
                  <a:spcPts val="430"/>
                </a:spcBef>
              </a:pPr>
              <a:r>
                <a:rPr lang="es-ES" sz="1200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Sessió</a:t>
              </a:r>
              <a:r>
                <a:rPr lang="es-ES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es-ES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de </a:t>
              </a:r>
              <a:r>
                <a:rPr lang="es-ES" sz="1200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treball</a:t>
              </a:r>
              <a:r>
                <a:rPr lang="es-ES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i  </a:t>
              </a:r>
              <a:r>
                <a:rPr lang="es-ES" sz="1200" spc="-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intercanvi</a:t>
              </a:r>
              <a:r>
                <a:rPr lang="es-ES" sz="1200" spc="-8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es-ES" sz="1200" spc="-5" dirty="0" err="1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d’experiències</a:t>
              </a:r>
              <a:endParaRPr lang="es-ES"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  <a:p>
              <a:pPr marL="86995" marR="139700">
                <a:spcBef>
                  <a:spcPts val="430"/>
                </a:spcBef>
              </a:pPr>
              <a:endParaRPr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194" name="object 12">
              <a:extLst>
                <a:ext uri="{FF2B5EF4-FFF2-40B4-BE49-F238E27FC236}">
                  <a16:creationId xmlns:a16="http://schemas.microsoft.com/office/drawing/2014/main" id="{FA2CD711-AE4E-31E6-1D51-70E97997779D}"/>
                </a:ext>
              </a:extLst>
            </p:cNvPr>
            <p:cNvSpPr txBox="1"/>
            <p:nvPr/>
          </p:nvSpPr>
          <p:spPr>
            <a:xfrm>
              <a:off x="3189949" y="5204277"/>
              <a:ext cx="2340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102870">
                <a:lnSpc>
                  <a:spcPct val="100000"/>
                </a:lnSpc>
                <a:spcBef>
                  <a:spcPts val="540"/>
                </a:spcBef>
              </a:pPr>
              <a:r>
                <a:rPr lang="sv-SE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Ens</a:t>
              </a:r>
              <a:r>
                <a:rPr lang="sv-SE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locals</a:t>
              </a:r>
              <a:r>
                <a:rPr lang="sv-SE" sz="1200" dirty="0"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sv-SE" sz="1200" spc="-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dels </a:t>
              </a:r>
              <a:r>
                <a:rPr lang="sv-SE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segments 1 i</a:t>
              </a:r>
              <a:r>
                <a:rPr lang="sv-SE" sz="1200" spc="-35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 </a:t>
              </a:r>
              <a:r>
                <a:rPr lang="sv-SE" sz="1200" dirty="0">
                  <a:solidFill>
                    <a:srgbClr val="231F2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2</a:t>
              </a:r>
              <a:endParaRPr lang="sv-SE" sz="1200" dirty="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195" name="object 37">
              <a:extLst>
                <a:ext uri="{FF2B5EF4-FFF2-40B4-BE49-F238E27FC236}">
                  <a16:creationId xmlns:a16="http://schemas.microsoft.com/office/drawing/2014/main" id="{035CE884-4F4B-9E77-62FB-C71170A802D7}"/>
                </a:ext>
              </a:extLst>
            </p:cNvPr>
            <p:cNvSpPr txBox="1"/>
            <p:nvPr/>
          </p:nvSpPr>
          <p:spPr>
            <a:xfrm>
              <a:off x="3189949" y="6002826"/>
              <a:ext cx="2340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>
                <a:lnSpc>
                  <a:spcPct val="100000"/>
                </a:lnSpc>
                <a:spcBef>
                  <a:spcPts val="1395"/>
                </a:spcBef>
              </a:pPr>
              <a:r>
                <a:rPr lang="ca-ES" sz="1200" dirty="0">
                  <a:latin typeface="Rubik" panose="00000500000000000000" pitchFamily="2" charset="-79"/>
                  <a:cs typeface="Rubik" panose="00000500000000000000" pitchFamily="2" charset="-79"/>
                </a:rPr>
                <a:t>Segon semestre</a:t>
              </a:r>
            </a:p>
          </p:txBody>
        </p:sp>
        <p:sp>
          <p:nvSpPr>
            <p:cNvPr id="196" name="Rectángulo: esquinas redondeadas 195">
              <a:extLst>
                <a:ext uri="{FF2B5EF4-FFF2-40B4-BE49-F238E27FC236}">
                  <a16:creationId xmlns:a16="http://schemas.microsoft.com/office/drawing/2014/main" id="{6602A92F-C95D-F64C-B6FC-F69CC51788AF}"/>
                </a:ext>
              </a:extLst>
            </p:cNvPr>
            <p:cNvSpPr/>
            <p:nvPr/>
          </p:nvSpPr>
          <p:spPr>
            <a:xfrm>
              <a:off x="2427857" y="4409006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7" name="Rectángulo: esquinas redondeadas 196">
              <a:extLst>
                <a:ext uri="{FF2B5EF4-FFF2-40B4-BE49-F238E27FC236}">
                  <a16:creationId xmlns:a16="http://schemas.microsoft.com/office/drawing/2014/main" id="{6F896D1E-BBA7-4505-EC3E-3F6D18DF686E}"/>
                </a:ext>
              </a:extLst>
            </p:cNvPr>
            <p:cNvSpPr/>
            <p:nvPr/>
          </p:nvSpPr>
          <p:spPr>
            <a:xfrm>
              <a:off x="2418757" y="5204278"/>
              <a:ext cx="708932" cy="719999"/>
            </a:xfrm>
            <a:prstGeom prst="roundRect">
              <a:avLst/>
            </a:prstGeom>
            <a:solidFill>
              <a:srgbClr val="EFE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8" name="object 22">
              <a:extLst>
                <a:ext uri="{FF2B5EF4-FFF2-40B4-BE49-F238E27FC236}">
                  <a16:creationId xmlns:a16="http://schemas.microsoft.com/office/drawing/2014/main" id="{12747D0C-A103-8171-3AD0-8DE7B2476AA5}"/>
                </a:ext>
              </a:extLst>
            </p:cNvPr>
            <p:cNvGrpSpPr/>
            <p:nvPr/>
          </p:nvGrpSpPr>
          <p:grpSpPr>
            <a:xfrm>
              <a:off x="2513528" y="5291378"/>
              <a:ext cx="316230" cy="559206"/>
              <a:chOff x="2538272" y="2682608"/>
              <a:chExt cx="316230" cy="559206"/>
            </a:xfrm>
          </p:grpSpPr>
          <p:sp>
            <p:nvSpPr>
              <p:cNvPr id="212" name="object 24">
                <a:extLst>
                  <a:ext uri="{FF2B5EF4-FFF2-40B4-BE49-F238E27FC236}">
                    <a16:creationId xmlns:a16="http://schemas.microsoft.com/office/drawing/2014/main" id="{A79191B8-A9DB-FE9B-66BE-5E36442F052C}"/>
                  </a:ext>
                </a:extLst>
              </p:cNvPr>
              <p:cNvSpPr/>
              <p:nvPr/>
            </p:nvSpPr>
            <p:spPr>
              <a:xfrm>
                <a:off x="2544176" y="3043974"/>
                <a:ext cx="210173" cy="19784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" name="object 25">
                <a:extLst>
                  <a:ext uri="{FF2B5EF4-FFF2-40B4-BE49-F238E27FC236}">
                    <a16:creationId xmlns:a16="http://schemas.microsoft.com/office/drawing/2014/main" id="{DB331E6D-7A79-CC54-4934-640B3AD228A4}"/>
                  </a:ext>
                </a:extLst>
              </p:cNvPr>
              <p:cNvSpPr/>
              <p:nvPr/>
            </p:nvSpPr>
            <p:spPr>
              <a:xfrm>
                <a:off x="2538272" y="2682608"/>
                <a:ext cx="31623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54" y="123609"/>
                    </a:moveTo>
                    <a:lnTo>
                      <a:pt x="78740" y="116459"/>
                    </a:lnTo>
                    <a:lnTo>
                      <a:pt x="71196" y="113195"/>
                    </a:lnTo>
                    <a:lnTo>
                      <a:pt x="63652" y="116459"/>
                    </a:lnTo>
                    <a:lnTo>
                      <a:pt x="61137" y="123609"/>
                    </a:lnTo>
                    <a:lnTo>
                      <a:pt x="63639" y="130771"/>
                    </a:lnTo>
                    <a:lnTo>
                      <a:pt x="71196" y="134023"/>
                    </a:lnTo>
                    <a:lnTo>
                      <a:pt x="78727" y="130771"/>
                    </a:lnTo>
                    <a:lnTo>
                      <a:pt x="81254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22"/>
                    </a:lnTo>
                    <a:lnTo>
                      <a:pt x="69430" y="203263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9" name="object 26">
              <a:extLst>
                <a:ext uri="{FF2B5EF4-FFF2-40B4-BE49-F238E27FC236}">
                  <a16:creationId xmlns:a16="http://schemas.microsoft.com/office/drawing/2014/main" id="{9C94B3DB-6617-A0C5-2797-E09020958B8E}"/>
                </a:ext>
              </a:extLst>
            </p:cNvPr>
            <p:cNvSpPr txBox="1"/>
            <p:nvPr/>
          </p:nvSpPr>
          <p:spPr>
            <a:xfrm>
              <a:off x="2900638" y="5283912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sz="800" b="1" spc="-140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200" name="object 27">
              <a:extLst>
                <a:ext uri="{FF2B5EF4-FFF2-40B4-BE49-F238E27FC236}">
                  <a16:creationId xmlns:a16="http://schemas.microsoft.com/office/drawing/2014/main" id="{E723F26A-1F12-05BC-58E1-BF4B0B14EBB1}"/>
                </a:ext>
              </a:extLst>
            </p:cNvPr>
            <p:cNvGrpSpPr/>
            <p:nvPr/>
          </p:nvGrpSpPr>
          <p:grpSpPr>
            <a:xfrm>
              <a:off x="2465706" y="6088705"/>
              <a:ext cx="383296" cy="548241"/>
              <a:chOff x="2490914" y="3387185"/>
              <a:chExt cx="393176" cy="548903"/>
            </a:xfrm>
          </p:grpSpPr>
          <p:sp>
            <p:nvSpPr>
              <p:cNvPr id="208" name="object 29">
                <a:extLst>
                  <a:ext uri="{FF2B5EF4-FFF2-40B4-BE49-F238E27FC236}">
                    <a16:creationId xmlns:a16="http://schemas.microsoft.com/office/drawing/2014/main" id="{BCB07DF5-AEC8-ADAC-4923-5D4EE63A830C}"/>
                  </a:ext>
                </a:extLst>
              </p:cNvPr>
              <p:cNvSpPr/>
              <p:nvPr/>
            </p:nvSpPr>
            <p:spPr>
              <a:xfrm>
                <a:off x="2703398" y="3716680"/>
                <a:ext cx="82550" cy="966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" name="object 30">
                <a:extLst>
                  <a:ext uri="{FF2B5EF4-FFF2-40B4-BE49-F238E27FC236}">
                    <a16:creationId xmlns:a16="http://schemas.microsoft.com/office/drawing/2014/main" id="{F94C207E-0576-6FF2-2E02-299F3341ABB9}"/>
                  </a:ext>
                </a:extLst>
              </p:cNvPr>
              <p:cNvSpPr/>
              <p:nvPr/>
            </p:nvSpPr>
            <p:spPr>
              <a:xfrm>
                <a:off x="2490914" y="3536915"/>
                <a:ext cx="100649" cy="10281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" name="object 31">
                <a:extLst>
                  <a:ext uri="{FF2B5EF4-FFF2-40B4-BE49-F238E27FC236}">
                    <a16:creationId xmlns:a16="http://schemas.microsoft.com/office/drawing/2014/main" id="{FFD25F74-0504-9DDD-93EF-D87956F9BE92}"/>
                  </a:ext>
                </a:extLst>
              </p:cNvPr>
              <p:cNvSpPr/>
              <p:nvPr/>
            </p:nvSpPr>
            <p:spPr>
              <a:xfrm>
                <a:off x="2610405" y="3556358"/>
                <a:ext cx="27368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273685" h="379729">
                    <a:moveTo>
                      <a:pt x="122227" y="372348"/>
                    </a:moveTo>
                    <a:lnTo>
                      <a:pt x="103571" y="372348"/>
                    </a:lnTo>
                    <a:lnTo>
                      <a:pt x="107825" y="379714"/>
                    </a:lnTo>
                    <a:lnTo>
                      <a:pt x="120449" y="379231"/>
                    </a:lnTo>
                    <a:lnTo>
                      <a:pt x="122227" y="372348"/>
                    </a:lnTo>
                    <a:close/>
                  </a:path>
                  <a:path w="273685" h="379729">
                    <a:moveTo>
                      <a:pt x="10494" y="52645"/>
                    </a:moveTo>
                    <a:lnTo>
                      <a:pt x="4914" y="54570"/>
                    </a:lnTo>
                    <a:lnTo>
                      <a:pt x="844" y="59059"/>
                    </a:lnTo>
                    <a:lnTo>
                      <a:pt x="116" y="64362"/>
                    </a:lnTo>
                    <a:lnTo>
                      <a:pt x="0" y="66059"/>
                    </a:lnTo>
                    <a:lnTo>
                      <a:pt x="7452" y="115668"/>
                    </a:lnTo>
                    <a:lnTo>
                      <a:pt x="13739" y="165813"/>
                    </a:lnTo>
                    <a:lnTo>
                      <a:pt x="18806" y="216079"/>
                    </a:lnTo>
                    <a:lnTo>
                      <a:pt x="22660" y="266454"/>
                    </a:lnTo>
                    <a:lnTo>
                      <a:pt x="25305" y="316926"/>
                    </a:lnTo>
                    <a:lnTo>
                      <a:pt x="26677" y="364991"/>
                    </a:lnTo>
                    <a:lnTo>
                      <a:pt x="26901" y="376780"/>
                    </a:lnTo>
                    <a:lnTo>
                      <a:pt x="36997" y="379625"/>
                    </a:lnTo>
                    <a:lnTo>
                      <a:pt x="43068" y="376005"/>
                    </a:lnTo>
                    <a:lnTo>
                      <a:pt x="53094" y="376005"/>
                    </a:lnTo>
                    <a:lnTo>
                      <a:pt x="103571" y="372348"/>
                    </a:lnTo>
                    <a:lnTo>
                      <a:pt x="122227" y="372348"/>
                    </a:lnTo>
                    <a:lnTo>
                      <a:pt x="122634" y="370773"/>
                    </a:lnTo>
                    <a:lnTo>
                      <a:pt x="188108" y="364991"/>
                    </a:lnTo>
                    <a:lnTo>
                      <a:pt x="257736" y="357806"/>
                    </a:lnTo>
                    <a:lnTo>
                      <a:pt x="260340" y="355571"/>
                    </a:lnTo>
                    <a:lnTo>
                      <a:pt x="47272" y="355571"/>
                    </a:lnTo>
                    <a:lnTo>
                      <a:pt x="46705" y="334985"/>
                    </a:lnTo>
                    <a:lnTo>
                      <a:pt x="45940" y="314413"/>
                    </a:lnTo>
                    <a:lnTo>
                      <a:pt x="44934" y="293101"/>
                    </a:lnTo>
                    <a:lnTo>
                      <a:pt x="43817" y="273313"/>
                    </a:lnTo>
                    <a:lnTo>
                      <a:pt x="94465" y="269503"/>
                    </a:lnTo>
                    <a:lnTo>
                      <a:pt x="115260" y="269503"/>
                    </a:lnTo>
                    <a:lnTo>
                      <a:pt x="115102" y="267941"/>
                    </a:lnTo>
                    <a:lnTo>
                      <a:pt x="165674" y="264131"/>
                    </a:lnTo>
                    <a:lnTo>
                      <a:pt x="186573" y="264131"/>
                    </a:lnTo>
                    <a:lnTo>
                      <a:pt x="186388" y="262569"/>
                    </a:lnTo>
                    <a:lnTo>
                      <a:pt x="245798" y="258098"/>
                    </a:lnTo>
                    <a:lnTo>
                      <a:pt x="266589" y="258098"/>
                    </a:lnTo>
                    <a:lnTo>
                      <a:pt x="266113" y="252587"/>
                    </a:lnTo>
                    <a:lnTo>
                      <a:pt x="42522" y="252587"/>
                    </a:lnTo>
                    <a:lnTo>
                      <a:pt x="41369" y="237410"/>
                    </a:lnTo>
                    <a:lnTo>
                      <a:pt x="40093" y="222255"/>
                    </a:lnTo>
                    <a:lnTo>
                      <a:pt x="38888" y="208915"/>
                    </a:lnTo>
                    <a:lnTo>
                      <a:pt x="37493" y="194370"/>
                    </a:lnTo>
                    <a:lnTo>
                      <a:pt x="84292" y="190268"/>
                    </a:lnTo>
                    <a:lnTo>
                      <a:pt x="105195" y="190268"/>
                    </a:lnTo>
                    <a:lnTo>
                      <a:pt x="104930" y="188452"/>
                    </a:lnTo>
                    <a:lnTo>
                      <a:pt x="152479" y="184273"/>
                    </a:lnTo>
                    <a:lnTo>
                      <a:pt x="173657" y="184273"/>
                    </a:lnTo>
                    <a:lnTo>
                      <a:pt x="173307" y="182445"/>
                    </a:lnTo>
                    <a:lnTo>
                      <a:pt x="236807" y="176869"/>
                    </a:lnTo>
                    <a:lnTo>
                      <a:pt x="257647" y="176869"/>
                    </a:lnTo>
                    <a:lnTo>
                      <a:pt x="257235" y="173732"/>
                    </a:lnTo>
                    <a:lnTo>
                      <a:pt x="35423" y="173732"/>
                    </a:lnTo>
                    <a:lnTo>
                      <a:pt x="32549" y="148725"/>
                    </a:lnTo>
                    <a:lnTo>
                      <a:pt x="29366" y="123747"/>
                    </a:lnTo>
                    <a:lnTo>
                      <a:pt x="25891" y="98800"/>
                    </a:lnTo>
                    <a:lnTo>
                      <a:pt x="22138" y="73885"/>
                    </a:lnTo>
                    <a:lnTo>
                      <a:pt x="58283" y="69935"/>
                    </a:lnTo>
                    <a:lnTo>
                      <a:pt x="79596" y="69935"/>
                    </a:lnTo>
                    <a:lnTo>
                      <a:pt x="79111" y="67929"/>
                    </a:lnTo>
                    <a:lnTo>
                      <a:pt x="121119" y="64362"/>
                    </a:lnTo>
                    <a:lnTo>
                      <a:pt x="163185" y="61528"/>
                    </a:lnTo>
                    <a:lnTo>
                      <a:pt x="184110" y="61528"/>
                    </a:lnTo>
                    <a:lnTo>
                      <a:pt x="183949" y="60474"/>
                    </a:lnTo>
                    <a:lnTo>
                      <a:pt x="218252" y="58937"/>
                    </a:lnTo>
                    <a:lnTo>
                      <a:pt x="239294" y="58937"/>
                    </a:lnTo>
                    <a:lnTo>
                      <a:pt x="238376" y="53743"/>
                    </a:lnTo>
                    <a:lnTo>
                      <a:pt x="15928" y="53743"/>
                    </a:lnTo>
                    <a:lnTo>
                      <a:pt x="10494" y="52645"/>
                    </a:lnTo>
                    <a:close/>
                  </a:path>
                  <a:path w="273685" h="379729">
                    <a:moveTo>
                      <a:pt x="53094" y="376005"/>
                    </a:moveTo>
                    <a:lnTo>
                      <a:pt x="43068" y="376005"/>
                    </a:lnTo>
                    <a:lnTo>
                      <a:pt x="44173" y="376335"/>
                    </a:lnTo>
                    <a:lnTo>
                      <a:pt x="45379" y="376526"/>
                    </a:lnTo>
                    <a:lnTo>
                      <a:pt x="53094" y="376005"/>
                    </a:lnTo>
                    <a:close/>
                  </a:path>
                  <a:path w="273685" h="379729">
                    <a:moveTo>
                      <a:pt x="115260" y="269503"/>
                    </a:moveTo>
                    <a:lnTo>
                      <a:pt x="94465" y="269503"/>
                    </a:lnTo>
                    <a:lnTo>
                      <a:pt x="96511" y="290015"/>
                    </a:lnTo>
                    <a:lnTo>
                      <a:pt x="98324" y="310554"/>
                    </a:lnTo>
                    <a:lnTo>
                      <a:pt x="99907" y="331120"/>
                    </a:lnTo>
                    <a:lnTo>
                      <a:pt x="101259" y="351710"/>
                    </a:lnTo>
                    <a:lnTo>
                      <a:pt x="47272" y="355571"/>
                    </a:lnTo>
                    <a:lnTo>
                      <a:pt x="260340" y="355571"/>
                    </a:lnTo>
                    <a:lnTo>
                      <a:pt x="260606" y="355342"/>
                    </a:lnTo>
                    <a:lnTo>
                      <a:pt x="262130" y="352256"/>
                    </a:lnTo>
                    <a:lnTo>
                      <a:pt x="268203" y="352256"/>
                    </a:lnTo>
                    <a:lnTo>
                      <a:pt x="271987" y="350008"/>
                    </a:lnTo>
                    <a:lnTo>
                      <a:pt x="121986" y="350008"/>
                    </a:lnTo>
                    <a:lnTo>
                      <a:pt x="120612" y="329456"/>
                    </a:lnTo>
                    <a:lnTo>
                      <a:pt x="119006" y="308927"/>
                    </a:lnTo>
                    <a:lnTo>
                      <a:pt x="117169" y="288422"/>
                    </a:lnTo>
                    <a:lnTo>
                      <a:pt x="115260" y="269503"/>
                    </a:lnTo>
                    <a:close/>
                  </a:path>
                  <a:path w="273685" h="379729">
                    <a:moveTo>
                      <a:pt x="268203" y="352256"/>
                    </a:moveTo>
                    <a:lnTo>
                      <a:pt x="262130" y="352256"/>
                    </a:lnTo>
                    <a:lnTo>
                      <a:pt x="267604" y="352612"/>
                    </a:lnTo>
                    <a:lnTo>
                      <a:pt x="268203" y="352256"/>
                    </a:lnTo>
                    <a:close/>
                  </a:path>
                  <a:path w="273685" h="379729">
                    <a:moveTo>
                      <a:pt x="186573" y="264131"/>
                    </a:moveTo>
                    <a:lnTo>
                      <a:pt x="165674" y="264131"/>
                    </a:lnTo>
                    <a:lnTo>
                      <a:pt x="168096" y="284407"/>
                    </a:lnTo>
                    <a:lnTo>
                      <a:pt x="170147" y="304734"/>
                    </a:lnTo>
                    <a:lnTo>
                      <a:pt x="171832" y="325112"/>
                    </a:lnTo>
                    <a:lnTo>
                      <a:pt x="173154" y="345538"/>
                    </a:lnTo>
                    <a:lnTo>
                      <a:pt x="121986" y="350008"/>
                    </a:lnTo>
                    <a:lnTo>
                      <a:pt x="271987" y="350008"/>
                    </a:lnTo>
                    <a:lnTo>
                      <a:pt x="273141" y="349323"/>
                    </a:lnTo>
                    <a:lnTo>
                      <a:pt x="272842" y="343608"/>
                    </a:lnTo>
                    <a:lnTo>
                      <a:pt x="193868" y="343608"/>
                    </a:lnTo>
                    <a:lnTo>
                      <a:pt x="192522" y="323284"/>
                    </a:lnTo>
                    <a:lnTo>
                      <a:pt x="190828" y="303002"/>
                    </a:lnTo>
                    <a:lnTo>
                      <a:pt x="188783" y="282764"/>
                    </a:lnTo>
                    <a:lnTo>
                      <a:pt x="186573" y="264131"/>
                    </a:lnTo>
                    <a:close/>
                  </a:path>
                  <a:path w="273685" h="379729">
                    <a:moveTo>
                      <a:pt x="266589" y="258098"/>
                    </a:moveTo>
                    <a:lnTo>
                      <a:pt x="245798" y="258098"/>
                    </a:lnTo>
                    <a:lnTo>
                      <a:pt x="247533" y="277956"/>
                    </a:lnTo>
                    <a:lnTo>
                      <a:pt x="249094" y="297830"/>
                    </a:lnTo>
                    <a:lnTo>
                      <a:pt x="250474" y="317724"/>
                    </a:lnTo>
                    <a:lnTo>
                      <a:pt x="251666" y="337639"/>
                    </a:lnTo>
                    <a:lnTo>
                      <a:pt x="193868" y="343608"/>
                    </a:lnTo>
                    <a:lnTo>
                      <a:pt x="272842" y="343608"/>
                    </a:lnTo>
                    <a:lnTo>
                      <a:pt x="269617" y="293101"/>
                    </a:lnTo>
                    <a:lnTo>
                      <a:pt x="266589" y="258098"/>
                    </a:lnTo>
                    <a:close/>
                  </a:path>
                  <a:path w="273685" h="379729">
                    <a:moveTo>
                      <a:pt x="105195" y="190268"/>
                    </a:moveTo>
                    <a:lnTo>
                      <a:pt x="84292" y="190268"/>
                    </a:lnTo>
                    <a:lnTo>
                      <a:pt x="86453" y="204894"/>
                    </a:lnTo>
                    <a:lnTo>
                      <a:pt x="88480" y="219530"/>
                    </a:lnTo>
                    <a:lnTo>
                      <a:pt x="90379" y="234179"/>
                    </a:lnTo>
                    <a:lnTo>
                      <a:pt x="92154" y="248840"/>
                    </a:lnTo>
                    <a:lnTo>
                      <a:pt x="42522" y="252587"/>
                    </a:lnTo>
                    <a:lnTo>
                      <a:pt x="266113" y="252587"/>
                    </a:lnTo>
                    <a:lnTo>
                      <a:pt x="265655" y="247291"/>
                    </a:lnTo>
                    <a:lnTo>
                      <a:pt x="112804" y="247291"/>
                    </a:lnTo>
                    <a:lnTo>
                      <a:pt x="111011" y="232562"/>
                    </a:lnTo>
                    <a:lnTo>
                      <a:pt x="109100" y="217847"/>
                    </a:lnTo>
                    <a:lnTo>
                      <a:pt x="107073" y="203144"/>
                    </a:lnTo>
                    <a:lnTo>
                      <a:pt x="105195" y="190268"/>
                    </a:lnTo>
                    <a:close/>
                  </a:path>
                  <a:path w="273685" h="379729">
                    <a:moveTo>
                      <a:pt x="173657" y="184273"/>
                    </a:moveTo>
                    <a:lnTo>
                      <a:pt x="152479" y="184273"/>
                    </a:lnTo>
                    <a:lnTo>
                      <a:pt x="155357" y="199049"/>
                    </a:lnTo>
                    <a:lnTo>
                      <a:pt x="158044" y="213848"/>
                    </a:lnTo>
                    <a:lnTo>
                      <a:pt x="160537" y="228672"/>
                    </a:lnTo>
                    <a:lnTo>
                      <a:pt x="162829" y="243519"/>
                    </a:lnTo>
                    <a:lnTo>
                      <a:pt x="112804" y="247291"/>
                    </a:lnTo>
                    <a:lnTo>
                      <a:pt x="265655" y="247291"/>
                    </a:lnTo>
                    <a:lnTo>
                      <a:pt x="265317" y="243519"/>
                    </a:lnTo>
                    <a:lnTo>
                      <a:pt x="265147" y="241957"/>
                    </a:lnTo>
                    <a:lnTo>
                      <a:pt x="183555" y="241957"/>
                    </a:lnTo>
                    <a:lnTo>
                      <a:pt x="181283" y="227043"/>
                    </a:lnTo>
                    <a:lnTo>
                      <a:pt x="178812" y="212153"/>
                    </a:lnTo>
                    <a:lnTo>
                      <a:pt x="176151" y="197287"/>
                    </a:lnTo>
                    <a:lnTo>
                      <a:pt x="173657" y="184273"/>
                    </a:lnTo>
                    <a:close/>
                  </a:path>
                  <a:path w="273685" h="379729">
                    <a:moveTo>
                      <a:pt x="257647" y="176869"/>
                    </a:moveTo>
                    <a:lnTo>
                      <a:pt x="236807" y="176869"/>
                    </a:lnTo>
                    <a:lnTo>
                      <a:pt x="238715" y="191988"/>
                    </a:lnTo>
                    <a:lnTo>
                      <a:pt x="240529" y="207116"/>
                    </a:lnTo>
                    <a:lnTo>
                      <a:pt x="242241" y="222255"/>
                    </a:lnTo>
                    <a:lnTo>
                      <a:pt x="243842" y="237410"/>
                    </a:lnTo>
                    <a:lnTo>
                      <a:pt x="183555" y="241957"/>
                    </a:lnTo>
                    <a:lnTo>
                      <a:pt x="265147" y="241957"/>
                    </a:lnTo>
                    <a:lnTo>
                      <a:pt x="260040" y="195073"/>
                    </a:lnTo>
                    <a:lnTo>
                      <a:pt x="257647" y="176869"/>
                    </a:lnTo>
                    <a:close/>
                  </a:path>
                  <a:path w="273685" h="379729">
                    <a:moveTo>
                      <a:pt x="162232" y="161312"/>
                    </a:moveTo>
                    <a:lnTo>
                      <a:pt x="158917" y="161667"/>
                    </a:lnTo>
                    <a:lnTo>
                      <a:pt x="156111" y="163128"/>
                    </a:lnTo>
                    <a:lnTo>
                      <a:pt x="35423" y="173732"/>
                    </a:lnTo>
                    <a:lnTo>
                      <a:pt x="257235" y="173732"/>
                    </a:lnTo>
                    <a:lnTo>
                      <a:pt x="255739" y="162353"/>
                    </a:lnTo>
                    <a:lnTo>
                      <a:pt x="165039" y="162353"/>
                    </a:lnTo>
                    <a:lnTo>
                      <a:pt x="162232" y="161312"/>
                    </a:lnTo>
                    <a:close/>
                  </a:path>
                  <a:path w="273685" h="379729">
                    <a:moveTo>
                      <a:pt x="239294" y="58937"/>
                    </a:moveTo>
                    <a:lnTo>
                      <a:pt x="218252" y="58937"/>
                    </a:lnTo>
                    <a:lnTo>
                      <a:pt x="222624" y="83218"/>
                    </a:lnTo>
                    <a:lnTo>
                      <a:pt x="226715" y="107538"/>
                    </a:lnTo>
                    <a:lnTo>
                      <a:pt x="230527" y="131894"/>
                    </a:lnTo>
                    <a:lnTo>
                      <a:pt x="234063" y="156283"/>
                    </a:lnTo>
                    <a:lnTo>
                      <a:pt x="165039" y="162353"/>
                    </a:lnTo>
                    <a:lnTo>
                      <a:pt x="255739" y="162353"/>
                    </a:lnTo>
                    <a:lnTo>
                      <a:pt x="253622" y="146250"/>
                    </a:lnTo>
                    <a:lnTo>
                      <a:pt x="246123" y="97566"/>
                    </a:lnTo>
                    <a:lnTo>
                      <a:pt x="239294" y="58937"/>
                    </a:lnTo>
                    <a:close/>
                  </a:path>
                  <a:path w="273685" h="379729">
                    <a:moveTo>
                      <a:pt x="79596" y="69935"/>
                    </a:moveTo>
                    <a:lnTo>
                      <a:pt x="58283" y="69935"/>
                    </a:lnTo>
                    <a:lnTo>
                      <a:pt x="59553" y="74977"/>
                    </a:lnTo>
                    <a:lnTo>
                      <a:pt x="60696" y="80057"/>
                    </a:lnTo>
                    <a:lnTo>
                      <a:pt x="61724" y="85163"/>
                    </a:lnTo>
                    <a:lnTo>
                      <a:pt x="66340" y="91682"/>
                    </a:lnTo>
                    <a:lnTo>
                      <a:pt x="73735" y="92238"/>
                    </a:lnTo>
                    <a:lnTo>
                      <a:pt x="80145" y="87872"/>
                    </a:lnTo>
                    <a:lnTo>
                      <a:pt x="81803" y="79625"/>
                    </a:lnTo>
                    <a:lnTo>
                      <a:pt x="81016" y="75688"/>
                    </a:lnTo>
                    <a:lnTo>
                      <a:pt x="79596" y="69935"/>
                    </a:lnTo>
                    <a:close/>
                  </a:path>
                  <a:path w="273685" h="379729">
                    <a:moveTo>
                      <a:pt x="184110" y="61528"/>
                    </a:moveTo>
                    <a:lnTo>
                      <a:pt x="163185" y="61528"/>
                    </a:lnTo>
                    <a:lnTo>
                      <a:pt x="166322" y="82191"/>
                    </a:lnTo>
                    <a:lnTo>
                      <a:pt x="170593" y="88744"/>
                    </a:lnTo>
                    <a:lnTo>
                      <a:pt x="177872" y="89300"/>
                    </a:lnTo>
                    <a:lnTo>
                      <a:pt x="184399" y="84916"/>
                    </a:lnTo>
                    <a:lnTo>
                      <a:pt x="186413" y="76654"/>
                    </a:lnTo>
                    <a:lnTo>
                      <a:pt x="184110" y="61528"/>
                    </a:lnTo>
                    <a:close/>
                  </a:path>
                  <a:path w="273685" h="379729">
                    <a:moveTo>
                      <a:pt x="55645" y="10319"/>
                    </a:moveTo>
                    <a:lnTo>
                      <a:pt x="48472" y="11650"/>
                    </a:lnTo>
                    <a:lnTo>
                      <a:pt x="43289" y="17565"/>
                    </a:lnTo>
                    <a:lnTo>
                      <a:pt x="43462" y="26069"/>
                    </a:lnTo>
                    <a:lnTo>
                      <a:pt x="46840" y="33829"/>
                    </a:lnTo>
                    <a:lnTo>
                      <a:pt x="49723" y="41754"/>
                    </a:lnTo>
                    <a:lnTo>
                      <a:pt x="52352" y="49755"/>
                    </a:lnTo>
                    <a:lnTo>
                      <a:pt x="15928" y="53743"/>
                    </a:lnTo>
                    <a:lnTo>
                      <a:pt x="238376" y="53743"/>
                    </a:lnTo>
                    <a:lnTo>
                      <a:pt x="237274" y="47596"/>
                    </a:lnTo>
                    <a:lnTo>
                      <a:pt x="73497" y="47596"/>
                    </a:lnTo>
                    <a:lnTo>
                      <a:pt x="70762" y="39379"/>
                    </a:lnTo>
                    <a:lnTo>
                      <a:pt x="67900" y="31472"/>
                    </a:lnTo>
                    <a:lnTo>
                      <a:pt x="64778" y="23495"/>
                    </a:lnTo>
                    <a:lnTo>
                      <a:pt x="61445" y="15567"/>
                    </a:lnTo>
                    <a:lnTo>
                      <a:pt x="55645" y="10319"/>
                    </a:lnTo>
                    <a:close/>
                  </a:path>
                  <a:path w="273685" h="379729">
                    <a:moveTo>
                      <a:pt x="164282" y="0"/>
                    </a:moveTo>
                    <a:lnTo>
                      <a:pt x="157756" y="4383"/>
                    </a:lnTo>
                    <a:lnTo>
                      <a:pt x="155742" y="12646"/>
                    </a:lnTo>
                    <a:lnTo>
                      <a:pt x="160048" y="40916"/>
                    </a:lnTo>
                    <a:lnTo>
                      <a:pt x="116739" y="43861"/>
                    </a:lnTo>
                    <a:lnTo>
                      <a:pt x="73497" y="47596"/>
                    </a:lnTo>
                    <a:lnTo>
                      <a:pt x="237274" y="47596"/>
                    </a:lnTo>
                    <a:lnTo>
                      <a:pt x="236489" y="43418"/>
                    </a:lnTo>
                    <a:lnTo>
                      <a:pt x="232881" y="41576"/>
                    </a:lnTo>
                    <a:lnTo>
                      <a:pt x="227891" y="41576"/>
                    </a:lnTo>
                    <a:lnTo>
                      <a:pt x="226555" y="39798"/>
                    </a:lnTo>
                    <a:lnTo>
                      <a:pt x="180800" y="39798"/>
                    </a:lnTo>
                    <a:lnTo>
                      <a:pt x="175821" y="7108"/>
                    </a:lnTo>
                    <a:lnTo>
                      <a:pt x="171557" y="555"/>
                    </a:lnTo>
                    <a:lnTo>
                      <a:pt x="164282" y="0"/>
                    </a:lnTo>
                    <a:close/>
                  </a:path>
                  <a:path w="273685" h="379729">
                    <a:moveTo>
                      <a:pt x="232235" y="41246"/>
                    </a:moveTo>
                    <a:lnTo>
                      <a:pt x="227891" y="41576"/>
                    </a:lnTo>
                    <a:lnTo>
                      <a:pt x="232881" y="41576"/>
                    </a:lnTo>
                    <a:lnTo>
                      <a:pt x="232235" y="41246"/>
                    </a:lnTo>
                    <a:close/>
                  </a:path>
                  <a:path w="273685" h="379729">
                    <a:moveTo>
                      <a:pt x="223611" y="37906"/>
                    </a:moveTo>
                    <a:lnTo>
                      <a:pt x="210162" y="38403"/>
                    </a:lnTo>
                    <a:lnTo>
                      <a:pt x="180800" y="39798"/>
                    </a:lnTo>
                    <a:lnTo>
                      <a:pt x="226555" y="39798"/>
                    </a:lnTo>
                    <a:lnTo>
                      <a:pt x="226240" y="39379"/>
                    </a:lnTo>
                    <a:lnTo>
                      <a:pt x="223611" y="37906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" name="object 32">
                <a:extLst>
                  <a:ext uri="{FF2B5EF4-FFF2-40B4-BE49-F238E27FC236}">
                    <a16:creationId xmlns:a16="http://schemas.microsoft.com/office/drawing/2014/main" id="{549373DE-DD85-5F65-3174-F1B529936413}"/>
                  </a:ext>
                </a:extLst>
              </p:cNvPr>
              <p:cNvSpPr/>
              <p:nvPr/>
            </p:nvSpPr>
            <p:spPr>
              <a:xfrm>
                <a:off x="2683614" y="3387185"/>
                <a:ext cx="89279" cy="17083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1" name="object 33">
              <a:extLst>
                <a:ext uri="{FF2B5EF4-FFF2-40B4-BE49-F238E27FC236}">
                  <a16:creationId xmlns:a16="http://schemas.microsoft.com/office/drawing/2014/main" id="{330979F3-1442-2029-B932-721AB7E2921D}"/>
                </a:ext>
              </a:extLst>
            </p:cNvPr>
            <p:cNvSpPr txBox="1"/>
            <p:nvPr/>
          </p:nvSpPr>
          <p:spPr>
            <a:xfrm>
              <a:off x="2895611" y="6203359"/>
              <a:ext cx="123111" cy="325120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QUAN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202" name="object 40">
              <a:extLst>
                <a:ext uri="{FF2B5EF4-FFF2-40B4-BE49-F238E27FC236}">
                  <a16:creationId xmlns:a16="http://schemas.microsoft.com/office/drawing/2014/main" id="{27961B8F-2306-1104-87F9-2CFD27DF33A7}"/>
                </a:ext>
              </a:extLst>
            </p:cNvPr>
            <p:cNvGrpSpPr/>
            <p:nvPr/>
          </p:nvGrpSpPr>
          <p:grpSpPr>
            <a:xfrm>
              <a:off x="2505774" y="4539036"/>
              <a:ext cx="331738" cy="427486"/>
              <a:chOff x="6810371" y="1979022"/>
              <a:chExt cx="401404" cy="529000"/>
            </a:xfrm>
          </p:grpSpPr>
          <p:sp>
            <p:nvSpPr>
              <p:cNvPr id="204" name="object 42">
                <a:extLst>
                  <a:ext uri="{FF2B5EF4-FFF2-40B4-BE49-F238E27FC236}">
                    <a16:creationId xmlns:a16="http://schemas.microsoft.com/office/drawing/2014/main" id="{CC6587F0-BE15-1D68-5DB8-702A9CD68786}"/>
                  </a:ext>
                </a:extLst>
              </p:cNvPr>
              <p:cNvSpPr/>
              <p:nvPr/>
            </p:nvSpPr>
            <p:spPr>
              <a:xfrm>
                <a:off x="7040702" y="2020898"/>
                <a:ext cx="102462" cy="19965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" name="object 43">
                <a:extLst>
                  <a:ext uri="{FF2B5EF4-FFF2-40B4-BE49-F238E27FC236}">
                    <a16:creationId xmlns:a16="http://schemas.microsoft.com/office/drawing/2014/main" id="{E58D1A66-1975-7106-CC82-72A7F6F4BA61}"/>
                  </a:ext>
                </a:extLst>
              </p:cNvPr>
              <p:cNvSpPr/>
              <p:nvPr/>
            </p:nvSpPr>
            <p:spPr>
              <a:xfrm>
                <a:off x="6967935" y="1979022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40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40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667" y="285263"/>
                    </a:lnTo>
                    <a:lnTo>
                      <a:pt x="185409" y="285263"/>
                    </a:lnTo>
                    <a:lnTo>
                      <a:pt x="176757" y="284846"/>
                    </a:lnTo>
                    <a:lnTo>
                      <a:pt x="168080" y="284065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40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40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40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40" h="410210">
                    <a:moveTo>
                      <a:pt x="193619" y="284753"/>
                    </a:moveTo>
                    <a:lnTo>
                      <a:pt x="185409" y="285263"/>
                    </a:lnTo>
                    <a:lnTo>
                      <a:pt x="199667" y="285263"/>
                    </a:lnTo>
                    <a:lnTo>
                      <a:pt x="193619" y="284753"/>
                    </a:lnTo>
                    <a:close/>
                  </a:path>
                  <a:path w="243840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44">
                <a:extLst>
                  <a:ext uri="{FF2B5EF4-FFF2-40B4-BE49-F238E27FC236}">
                    <a16:creationId xmlns:a16="http://schemas.microsoft.com/office/drawing/2014/main" id="{24FA2BCF-0A7F-D2CF-5E2E-CAD0DDFFB86C}"/>
                  </a:ext>
                </a:extLst>
              </p:cNvPr>
              <p:cNvSpPr/>
              <p:nvPr/>
            </p:nvSpPr>
            <p:spPr>
              <a:xfrm>
                <a:off x="6810371" y="2056448"/>
                <a:ext cx="118099" cy="18825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" name="object 45">
                <a:extLst>
                  <a:ext uri="{FF2B5EF4-FFF2-40B4-BE49-F238E27FC236}">
                    <a16:creationId xmlns:a16="http://schemas.microsoft.com/office/drawing/2014/main" id="{3BB28740-3F3B-1C44-56F7-F3E579563ADB}"/>
                  </a:ext>
                </a:extLst>
              </p:cNvPr>
              <p:cNvSpPr/>
              <p:nvPr/>
            </p:nvSpPr>
            <p:spPr>
              <a:xfrm>
                <a:off x="6923315" y="2347798"/>
                <a:ext cx="89395" cy="160224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3" name="object 46">
              <a:extLst>
                <a:ext uri="{FF2B5EF4-FFF2-40B4-BE49-F238E27FC236}">
                  <a16:creationId xmlns:a16="http://schemas.microsoft.com/office/drawing/2014/main" id="{8ABBCC4A-6C90-4418-5EEE-2E37E0319D30}"/>
                </a:ext>
              </a:extLst>
            </p:cNvPr>
            <p:cNvSpPr txBox="1"/>
            <p:nvPr/>
          </p:nvSpPr>
          <p:spPr>
            <a:xfrm>
              <a:off x="2895611" y="4578366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sz="800" b="1" spc="-70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sz="800" b="1" dirty="0">
                  <a:solidFill>
                    <a:srgbClr val="92A338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sp>
          <p:nvSpPr>
            <p:cNvPr id="214" name="object 37">
              <a:extLst>
                <a:ext uri="{FF2B5EF4-FFF2-40B4-BE49-F238E27FC236}">
                  <a16:creationId xmlns:a16="http://schemas.microsoft.com/office/drawing/2014/main" id="{9AED7EFE-6D2F-6DED-E2C0-55C0ADE9694B}"/>
                </a:ext>
              </a:extLst>
            </p:cNvPr>
            <p:cNvSpPr txBox="1"/>
            <p:nvPr/>
          </p:nvSpPr>
          <p:spPr>
            <a:xfrm>
              <a:off x="3185427" y="6779682"/>
              <a:ext cx="2340000" cy="720000"/>
            </a:xfrm>
            <a:prstGeom prst="roundRect">
              <a:avLst/>
            </a:prstGeom>
            <a:solidFill>
              <a:srgbClr val="EFEFE3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6995">
                <a:lnSpc>
                  <a:spcPct val="100000"/>
                </a:lnSpc>
                <a:spcBef>
                  <a:spcPts val="1395"/>
                </a:spcBef>
              </a:pPr>
              <a:r>
                <a:rPr lang="ca-ES" sz="1200" dirty="0">
                  <a:latin typeface="Rubik" panose="00000500000000000000" pitchFamily="2" charset="-79"/>
                  <a:cs typeface="Rubik" panose="00000500000000000000" pitchFamily="2" charset="-79"/>
                </a:rPr>
                <a:t>Segon semestre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F488B-F8C4-F81C-00B2-2AEF3180C8E6}"/>
              </a:ext>
            </a:extLst>
          </p:cNvPr>
          <p:cNvSpPr txBox="1"/>
          <p:nvPr/>
        </p:nvSpPr>
        <p:spPr>
          <a:xfrm>
            <a:off x="1906448" y="986009"/>
            <a:ext cx="40844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s-ES" sz="4400" b="1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</a:t>
            </a:r>
            <a:endParaRPr lang="es-ES" sz="4400" dirty="0">
              <a:solidFill>
                <a:srgbClr val="92A338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FF5729-29DC-A66A-BFDE-D34690E8D088}"/>
              </a:ext>
            </a:extLst>
          </p:cNvPr>
          <p:cNvSpPr txBox="1"/>
          <p:nvPr/>
        </p:nvSpPr>
        <p:spPr>
          <a:xfrm>
            <a:off x="5914497" y="986008"/>
            <a:ext cx="4998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s-ES" sz="4400" b="1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</a:t>
            </a:r>
            <a:endParaRPr lang="es-ES" sz="4400" dirty="0">
              <a:solidFill>
                <a:srgbClr val="92A338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B9A2E40-C729-F627-A4E2-B777CA39870B}"/>
              </a:ext>
            </a:extLst>
          </p:cNvPr>
          <p:cNvSpPr txBox="1"/>
          <p:nvPr/>
        </p:nvSpPr>
        <p:spPr>
          <a:xfrm>
            <a:off x="1838111" y="3786711"/>
            <a:ext cx="5094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s-ES" sz="4400" b="1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3</a:t>
            </a:r>
            <a:endParaRPr lang="es-ES" sz="4400" dirty="0">
              <a:solidFill>
                <a:srgbClr val="92A338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AFCD5DC-18F4-7B03-5249-6D12A1AC24CE}"/>
              </a:ext>
            </a:extLst>
          </p:cNvPr>
          <p:cNvSpPr txBox="1"/>
          <p:nvPr/>
        </p:nvSpPr>
        <p:spPr>
          <a:xfrm>
            <a:off x="5926311" y="3786710"/>
            <a:ext cx="5206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s-ES" sz="4400" b="1" spc="-5" dirty="0">
                <a:solidFill>
                  <a:srgbClr val="92A33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4</a:t>
            </a:r>
            <a:endParaRPr lang="es-ES" sz="4400" dirty="0">
              <a:solidFill>
                <a:srgbClr val="92A338"/>
              </a:solidFill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A6063C3F-EB58-889C-92D1-C956A22F4C02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E605EDD3-3E0F-A39E-6467-1E7CED63102C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84F53B8B-8B1A-E375-A23F-43534167E3C4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692C6302-828B-03A6-F280-826F957C6B7F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C25C3EF-35C1-7243-FE9B-E8A021926D65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B76204C-ADF3-CEEE-6460-7FB0F6349B0D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DF746C0-BF54-CA1F-8B3C-7604A7B319AE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</a:t>
            </a:r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6E88DBE-EA01-BD91-F0AD-8CB30F9BB021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4FE5116-CB81-1751-144B-23F810681818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53DE8CF-4373-79C3-340B-403180D53C98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2657022-9421-89A6-0FAD-8A6B3EBC17E8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6FEE886-532F-22D3-9C65-374BB945F317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36" name="object 61">
            <a:extLst>
              <a:ext uri="{FF2B5EF4-FFF2-40B4-BE49-F238E27FC236}">
                <a16:creationId xmlns:a16="http://schemas.microsoft.com/office/drawing/2014/main" id="{853E8647-3C78-A3DE-4D4B-BDE307C3B3C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9992" y="1586112"/>
            <a:ext cx="5964708" cy="2995930"/>
            <a:chOff x="2429992" y="1915731"/>
            <a:chExt cx="5878830" cy="2995930"/>
          </a:xfrm>
        </p:grpSpPr>
        <p:sp>
          <p:nvSpPr>
            <p:cNvPr id="3" name="object 3"/>
            <p:cNvSpPr/>
            <p:nvPr/>
          </p:nvSpPr>
          <p:spPr>
            <a:xfrm>
              <a:off x="2429992" y="1915731"/>
              <a:ext cx="4848999" cy="2995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984009" y="2088642"/>
              <a:ext cx="1325245" cy="1325245"/>
            </a:xfrm>
            <a:custGeom>
              <a:avLst/>
              <a:gdLst/>
              <a:ahLst/>
              <a:cxnLst/>
              <a:rect l="l" t="t" r="r" b="b"/>
              <a:pathLst>
                <a:path w="1325245" h="1325245">
                  <a:moveTo>
                    <a:pt x="662393" y="0"/>
                  </a:moveTo>
                  <a:lnTo>
                    <a:pt x="615087" y="1663"/>
                  </a:lnTo>
                  <a:lnTo>
                    <a:pt x="568679" y="6577"/>
                  </a:lnTo>
                  <a:lnTo>
                    <a:pt x="523280" y="14631"/>
                  </a:lnTo>
                  <a:lnTo>
                    <a:pt x="479004" y="25713"/>
                  </a:lnTo>
                  <a:lnTo>
                    <a:pt x="435962" y="39710"/>
                  </a:lnTo>
                  <a:lnTo>
                    <a:pt x="394265" y="56510"/>
                  </a:lnTo>
                  <a:lnTo>
                    <a:pt x="354028" y="76001"/>
                  </a:lnTo>
                  <a:lnTo>
                    <a:pt x="315360" y="98071"/>
                  </a:lnTo>
                  <a:lnTo>
                    <a:pt x="278375" y="122609"/>
                  </a:lnTo>
                  <a:lnTo>
                    <a:pt x="243184" y="149501"/>
                  </a:lnTo>
                  <a:lnTo>
                    <a:pt x="209900" y="178636"/>
                  </a:lnTo>
                  <a:lnTo>
                    <a:pt x="178634" y="209902"/>
                  </a:lnTo>
                  <a:lnTo>
                    <a:pt x="149500" y="243186"/>
                  </a:lnTo>
                  <a:lnTo>
                    <a:pt x="122608" y="278378"/>
                  </a:lnTo>
                  <a:lnTo>
                    <a:pt x="98071" y="315364"/>
                  </a:lnTo>
                  <a:lnTo>
                    <a:pt x="76001" y="354032"/>
                  </a:lnTo>
                  <a:lnTo>
                    <a:pt x="56509" y="394271"/>
                  </a:lnTo>
                  <a:lnTo>
                    <a:pt x="39710" y="435968"/>
                  </a:lnTo>
                  <a:lnTo>
                    <a:pt x="25713" y="479011"/>
                  </a:lnTo>
                  <a:lnTo>
                    <a:pt x="14631" y="523289"/>
                  </a:lnTo>
                  <a:lnTo>
                    <a:pt x="6577" y="568689"/>
                  </a:lnTo>
                  <a:lnTo>
                    <a:pt x="1663" y="615098"/>
                  </a:lnTo>
                  <a:lnTo>
                    <a:pt x="0" y="662406"/>
                  </a:lnTo>
                  <a:lnTo>
                    <a:pt x="1663" y="709709"/>
                  </a:lnTo>
                  <a:lnTo>
                    <a:pt x="6577" y="756115"/>
                  </a:lnTo>
                  <a:lnTo>
                    <a:pt x="14631" y="801511"/>
                  </a:lnTo>
                  <a:lnTo>
                    <a:pt x="25713" y="845785"/>
                  </a:lnTo>
                  <a:lnTo>
                    <a:pt x="39710" y="888826"/>
                  </a:lnTo>
                  <a:lnTo>
                    <a:pt x="56509" y="930521"/>
                  </a:lnTo>
                  <a:lnTo>
                    <a:pt x="76001" y="970758"/>
                  </a:lnTo>
                  <a:lnTo>
                    <a:pt x="98071" y="1009425"/>
                  </a:lnTo>
                  <a:lnTo>
                    <a:pt x="122608" y="1046409"/>
                  </a:lnTo>
                  <a:lnTo>
                    <a:pt x="149500" y="1081600"/>
                  </a:lnTo>
                  <a:lnTo>
                    <a:pt x="178634" y="1114884"/>
                  </a:lnTo>
                  <a:lnTo>
                    <a:pt x="209900" y="1146149"/>
                  </a:lnTo>
                  <a:lnTo>
                    <a:pt x="243184" y="1175284"/>
                  </a:lnTo>
                  <a:lnTo>
                    <a:pt x="278375" y="1202176"/>
                  </a:lnTo>
                  <a:lnTo>
                    <a:pt x="315360" y="1226714"/>
                  </a:lnTo>
                  <a:lnTo>
                    <a:pt x="354028" y="1248784"/>
                  </a:lnTo>
                  <a:lnTo>
                    <a:pt x="394265" y="1268276"/>
                  </a:lnTo>
                  <a:lnTo>
                    <a:pt x="435962" y="1285076"/>
                  </a:lnTo>
                  <a:lnTo>
                    <a:pt x="479004" y="1299073"/>
                  </a:lnTo>
                  <a:lnTo>
                    <a:pt x="523280" y="1310155"/>
                  </a:lnTo>
                  <a:lnTo>
                    <a:pt x="568679" y="1318209"/>
                  </a:lnTo>
                  <a:lnTo>
                    <a:pt x="615087" y="1323124"/>
                  </a:lnTo>
                  <a:lnTo>
                    <a:pt x="662393" y="1324787"/>
                  </a:lnTo>
                  <a:lnTo>
                    <a:pt x="709700" y="1323124"/>
                  </a:lnTo>
                  <a:lnTo>
                    <a:pt x="756108" y="1318209"/>
                  </a:lnTo>
                  <a:lnTo>
                    <a:pt x="801506" y="1310155"/>
                  </a:lnTo>
                  <a:lnTo>
                    <a:pt x="845783" y="1299073"/>
                  </a:lnTo>
                  <a:lnTo>
                    <a:pt x="888825" y="1285076"/>
                  </a:lnTo>
                  <a:lnTo>
                    <a:pt x="930521" y="1268276"/>
                  </a:lnTo>
                  <a:lnTo>
                    <a:pt x="970759" y="1248784"/>
                  </a:lnTo>
                  <a:lnTo>
                    <a:pt x="1009427" y="1226714"/>
                  </a:lnTo>
                  <a:lnTo>
                    <a:pt x="1046412" y="1202176"/>
                  </a:lnTo>
                  <a:lnTo>
                    <a:pt x="1081603" y="1175284"/>
                  </a:lnTo>
                  <a:lnTo>
                    <a:pt x="1114887" y="1146149"/>
                  </a:lnTo>
                  <a:lnTo>
                    <a:pt x="1146152" y="1114884"/>
                  </a:lnTo>
                  <a:lnTo>
                    <a:pt x="1175287" y="1081600"/>
                  </a:lnTo>
                  <a:lnTo>
                    <a:pt x="1202179" y="1046409"/>
                  </a:lnTo>
                  <a:lnTo>
                    <a:pt x="1226716" y="1009425"/>
                  </a:lnTo>
                  <a:lnTo>
                    <a:pt x="1248786" y="970758"/>
                  </a:lnTo>
                  <a:lnTo>
                    <a:pt x="1268277" y="930521"/>
                  </a:lnTo>
                  <a:lnTo>
                    <a:pt x="1285077" y="888826"/>
                  </a:lnTo>
                  <a:lnTo>
                    <a:pt x="1299074" y="845785"/>
                  </a:lnTo>
                  <a:lnTo>
                    <a:pt x="1310155" y="801511"/>
                  </a:lnTo>
                  <a:lnTo>
                    <a:pt x="1318210" y="756115"/>
                  </a:lnTo>
                  <a:lnTo>
                    <a:pt x="1323124" y="709709"/>
                  </a:lnTo>
                  <a:lnTo>
                    <a:pt x="1324787" y="662406"/>
                  </a:lnTo>
                  <a:lnTo>
                    <a:pt x="1323124" y="615098"/>
                  </a:lnTo>
                  <a:lnTo>
                    <a:pt x="1318210" y="568689"/>
                  </a:lnTo>
                  <a:lnTo>
                    <a:pt x="1310155" y="523289"/>
                  </a:lnTo>
                  <a:lnTo>
                    <a:pt x="1299074" y="479011"/>
                  </a:lnTo>
                  <a:lnTo>
                    <a:pt x="1285077" y="435968"/>
                  </a:lnTo>
                  <a:lnTo>
                    <a:pt x="1268277" y="394271"/>
                  </a:lnTo>
                  <a:lnTo>
                    <a:pt x="1248786" y="354032"/>
                  </a:lnTo>
                  <a:lnTo>
                    <a:pt x="1226716" y="315364"/>
                  </a:lnTo>
                  <a:lnTo>
                    <a:pt x="1202179" y="278378"/>
                  </a:lnTo>
                  <a:lnTo>
                    <a:pt x="1175287" y="243186"/>
                  </a:lnTo>
                  <a:lnTo>
                    <a:pt x="1146152" y="209902"/>
                  </a:lnTo>
                  <a:lnTo>
                    <a:pt x="1114887" y="178636"/>
                  </a:lnTo>
                  <a:lnTo>
                    <a:pt x="1081603" y="149501"/>
                  </a:lnTo>
                  <a:lnTo>
                    <a:pt x="1046412" y="122609"/>
                  </a:lnTo>
                  <a:lnTo>
                    <a:pt x="1009427" y="98071"/>
                  </a:lnTo>
                  <a:lnTo>
                    <a:pt x="970759" y="76001"/>
                  </a:lnTo>
                  <a:lnTo>
                    <a:pt x="930521" y="56510"/>
                  </a:lnTo>
                  <a:lnTo>
                    <a:pt x="888825" y="39710"/>
                  </a:lnTo>
                  <a:lnTo>
                    <a:pt x="845783" y="25713"/>
                  </a:lnTo>
                  <a:lnTo>
                    <a:pt x="801506" y="14631"/>
                  </a:lnTo>
                  <a:lnTo>
                    <a:pt x="756108" y="6577"/>
                  </a:lnTo>
                  <a:lnTo>
                    <a:pt x="709700" y="1663"/>
                  </a:lnTo>
                  <a:lnTo>
                    <a:pt x="662393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27</a:t>
            </a:fld>
            <a:endParaRPr lang="ca-ES" dirty="0"/>
          </a:p>
        </p:txBody>
      </p:sp>
      <p:sp>
        <p:nvSpPr>
          <p:cNvPr id="6" name="object 6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7" name="object 7"/>
          <p:cNvSpPr txBox="1"/>
          <p:nvPr/>
        </p:nvSpPr>
        <p:spPr>
          <a:xfrm>
            <a:off x="3262763" y="4781876"/>
            <a:ext cx="5400000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210185" indent="-120014">
              <a:lnSpc>
                <a:spcPct val="100000"/>
              </a:lnSpc>
              <a:spcBef>
                <a:spcPts val="540"/>
              </a:spcBef>
              <a:buClr>
                <a:srgbClr val="01A1A9"/>
              </a:buClr>
              <a:buChar char="•"/>
              <a:tabLst>
                <a:tab pos="210820" algn="l"/>
              </a:tabLst>
            </a:pP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Més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200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recursos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 dur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 terme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projecte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</a:t>
            </a:r>
            <a:r>
              <a:rPr lang="ca-ES" sz="1500" spc="-3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l’escola</a:t>
            </a:r>
            <a:endParaRPr lang="ca-ES" sz="15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10185" indent="-120014">
              <a:lnSpc>
                <a:spcPct val="100000"/>
              </a:lnSpc>
              <a:spcBef>
                <a:spcPts val="200"/>
              </a:spcBef>
              <a:buClr>
                <a:srgbClr val="01A1A9"/>
              </a:buClr>
              <a:buChar char="•"/>
              <a:tabLst>
                <a:tab pos="210820" algn="l"/>
              </a:tabLst>
            </a:pP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Claus dels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continguts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d’accés</a:t>
            </a:r>
            <a:r>
              <a:rPr lang="ca-ES" sz="1500" spc="-1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restringit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62763" y="5591470"/>
            <a:ext cx="1396594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210185" indent="-120014">
              <a:lnSpc>
                <a:spcPct val="100000"/>
              </a:lnSpc>
              <a:spcBef>
                <a:spcPts val="540"/>
              </a:spcBef>
              <a:buClr>
                <a:srgbClr val="01A1A9"/>
              </a:buClr>
              <a:buChar char="•"/>
              <a:tabLst>
                <a:tab pos="210820" algn="l"/>
              </a:tabLst>
            </a:pP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500" spc="-1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locals</a:t>
            </a:r>
            <a:endParaRPr lang="ca-ES" sz="15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10185" indent="-120014">
              <a:lnSpc>
                <a:spcPct val="100000"/>
              </a:lnSpc>
              <a:spcBef>
                <a:spcPts val="200"/>
              </a:spcBef>
              <a:buClr>
                <a:srgbClr val="01A1A9"/>
              </a:buClr>
              <a:buChar char="•"/>
              <a:tabLst>
                <a:tab pos="210820" algn="l"/>
              </a:tabLst>
            </a:pP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5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2763" y="6398634"/>
            <a:ext cx="4415526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lang="ca-ES" sz="13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lang="ca-ES" sz="1500" b="1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3"/>
              </a:rPr>
              <a:t>https://www.diba.cat/web/cueme/kit-cueme</a:t>
            </a:r>
            <a:endParaRPr lang="ca-ES" sz="1500" b="1" spc="-5" dirty="0">
              <a:solidFill>
                <a:srgbClr val="A1233D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90805">
              <a:lnSpc>
                <a:spcPct val="100000"/>
              </a:lnSpc>
            </a:pPr>
            <a:endParaRPr lang="ca-ES" sz="15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60592" y="1872242"/>
            <a:ext cx="931544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lang="ca-ES" sz="1100" spc="-5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Usuari: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ctr">
              <a:lnSpc>
                <a:spcPts val="1320"/>
              </a:lnSpc>
            </a:pPr>
            <a:r>
              <a:rPr lang="ca-ES" sz="1100" b="1" spc="-5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Enviat per DIBA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ctr">
              <a:lnSpc>
                <a:spcPts val="1320"/>
              </a:lnSpc>
              <a:spcBef>
                <a:spcPts val="960"/>
              </a:spcBef>
            </a:pPr>
            <a:r>
              <a:rPr lang="ca-ES" sz="1100" spc="-5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Contrasenya: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ctr">
              <a:lnSpc>
                <a:spcPts val="1320"/>
              </a:lnSpc>
            </a:pPr>
            <a:r>
              <a:rPr lang="ca-ES" sz="1100" b="1" spc="-5" dirty="0">
                <a:solidFill>
                  <a:srgbClr val="FFFFFF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Enviat per DIBA</a:t>
            </a:r>
            <a:endParaRPr lang="ca-ES" sz="11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7305" y="1136761"/>
            <a:ext cx="39554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spc="-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Kit </a:t>
            </a:r>
            <a:r>
              <a:rPr lang="ca-ES" sz="2000" spc="-5" dirty="0" err="1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CuEmE</a:t>
            </a:r>
            <a:r>
              <a:rPr lang="ca-ES" sz="2000" spc="-5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: eina</a:t>
            </a:r>
            <a:r>
              <a:rPr lang="ca-ES" sz="2000" spc="-114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2000" dirty="0">
                <a:solidFill>
                  <a:srgbClr val="A1233D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didàctica</a:t>
            </a:r>
            <a:endParaRPr lang="ca-ES" sz="20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F6CDFF09-3E2C-6C51-0C9C-9D4919704B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43116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30" dirty="0"/>
              <a:t>Recursos</a:t>
            </a:r>
            <a:r>
              <a:rPr lang="ca-ES" sz="3000" b="0" spc="-345" dirty="0"/>
              <a:t> </a:t>
            </a:r>
            <a:r>
              <a:rPr lang="ca-ES" sz="3000" b="0" spc="-140" dirty="0"/>
              <a:t>pedagògics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270A92-7C79-E37C-BE3B-731D44458806}"/>
              </a:ext>
            </a:extLst>
          </p:cNvPr>
          <p:cNvSpPr txBox="1"/>
          <p:nvPr/>
        </p:nvSpPr>
        <p:spPr>
          <a:xfrm>
            <a:off x="1816680" y="986009"/>
            <a:ext cx="4982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a-ES" sz="4400" b="1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</a:t>
            </a:r>
            <a:endParaRPr lang="ca-ES" sz="4400" dirty="0">
              <a:solidFill>
                <a:srgbClr val="A1233D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E244581-5E36-EBA4-498F-DD6DB5AFCD1D}"/>
              </a:ext>
            </a:extLst>
          </p:cNvPr>
          <p:cNvGrpSpPr/>
          <p:nvPr/>
        </p:nvGrpSpPr>
        <p:grpSpPr>
          <a:xfrm>
            <a:off x="2453198" y="5593290"/>
            <a:ext cx="720000" cy="720000"/>
            <a:chOff x="6303802" y="2847085"/>
            <a:chExt cx="720000" cy="720000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435BFDF3-F96B-3F14-751D-F302827C0644}"/>
                </a:ext>
              </a:extLst>
            </p:cNvPr>
            <p:cNvSpPr/>
            <p:nvPr/>
          </p:nvSpPr>
          <p:spPr>
            <a:xfrm>
              <a:off x="6303802" y="2847085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F4BEE2E4-5128-41D6-6316-16CA2301DFCA}"/>
                </a:ext>
              </a:extLst>
            </p:cNvPr>
            <p:cNvGrpSpPr/>
            <p:nvPr/>
          </p:nvGrpSpPr>
          <p:grpSpPr>
            <a:xfrm>
              <a:off x="6456271" y="2941138"/>
              <a:ext cx="316230" cy="524338"/>
              <a:chOff x="6394354" y="2870192"/>
              <a:chExt cx="316230" cy="524338"/>
            </a:xfrm>
          </p:grpSpPr>
          <p:sp>
            <p:nvSpPr>
              <p:cNvPr id="39" name="object 11">
                <a:extLst>
                  <a:ext uri="{FF2B5EF4-FFF2-40B4-BE49-F238E27FC236}">
                    <a16:creationId xmlns:a16="http://schemas.microsoft.com/office/drawing/2014/main" id="{9D39008A-C6B3-1A12-B960-FF3EA2B19808}"/>
                  </a:ext>
                </a:extLst>
              </p:cNvPr>
              <p:cNvSpPr/>
              <p:nvPr/>
            </p:nvSpPr>
            <p:spPr>
              <a:xfrm>
                <a:off x="6400258" y="3209018"/>
                <a:ext cx="210173" cy="18551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id="{BE17AEEA-AC29-B1F4-417B-4F11DB5C116F}"/>
                  </a:ext>
                </a:extLst>
              </p:cNvPr>
              <p:cNvSpPr/>
              <p:nvPr/>
            </p:nvSpPr>
            <p:spPr>
              <a:xfrm>
                <a:off x="6394354" y="2870192"/>
                <a:ext cx="316230" cy="34771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41" y="123609"/>
                    </a:moveTo>
                    <a:lnTo>
                      <a:pt x="78727" y="116459"/>
                    </a:lnTo>
                    <a:lnTo>
                      <a:pt x="71183" y="113195"/>
                    </a:lnTo>
                    <a:lnTo>
                      <a:pt x="63639" y="116459"/>
                    </a:lnTo>
                    <a:lnTo>
                      <a:pt x="61125" y="123609"/>
                    </a:lnTo>
                    <a:lnTo>
                      <a:pt x="63627" y="130771"/>
                    </a:lnTo>
                    <a:lnTo>
                      <a:pt x="71183" y="134023"/>
                    </a:lnTo>
                    <a:lnTo>
                      <a:pt x="78714" y="130771"/>
                    </a:lnTo>
                    <a:lnTo>
                      <a:pt x="81241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10"/>
                    </a:lnTo>
                    <a:lnTo>
                      <a:pt x="69430" y="203250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38" name="object 13">
              <a:extLst>
                <a:ext uri="{FF2B5EF4-FFF2-40B4-BE49-F238E27FC236}">
                  <a16:creationId xmlns:a16="http://schemas.microsoft.com/office/drawing/2014/main" id="{A81B0363-4BAC-DF03-A5FC-CE44D76F0ECD}"/>
                </a:ext>
              </a:extLst>
            </p:cNvPr>
            <p:cNvSpPr txBox="1"/>
            <p:nvPr/>
          </p:nvSpPr>
          <p:spPr>
            <a:xfrm>
              <a:off x="6881641" y="2938163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lang="ca-ES" sz="800" b="1" spc="-140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9ECC6557-0587-848B-745C-AA5411502733}"/>
              </a:ext>
            </a:extLst>
          </p:cNvPr>
          <p:cNvGrpSpPr/>
          <p:nvPr/>
        </p:nvGrpSpPr>
        <p:grpSpPr>
          <a:xfrm>
            <a:off x="2453198" y="4784100"/>
            <a:ext cx="720000" cy="720000"/>
            <a:chOff x="6298581" y="1811775"/>
            <a:chExt cx="720000" cy="720000"/>
          </a:xfrm>
        </p:grpSpPr>
        <p:sp>
          <p:nvSpPr>
            <p:cNvPr id="49" name="object 3">
              <a:extLst>
                <a:ext uri="{FF2B5EF4-FFF2-40B4-BE49-F238E27FC236}">
                  <a16:creationId xmlns:a16="http://schemas.microsoft.com/office/drawing/2014/main" id="{7984A564-CAFF-CB7E-4957-AD0E74F69D96}"/>
                </a:ext>
              </a:extLst>
            </p:cNvPr>
            <p:cNvSpPr/>
            <p:nvPr/>
          </p:nvSpPr>
          <p:spPr>
            <a:xfrm>
              <a:off x="6298581" y="1811775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CEC9416A-571B-91C8-2724-E79519ACF87B}"/>
                </a:ext>
              </a:extLst>
            </p:cNvPr>
            <p:cNvGrpSpPr/>
            <p:nvPr/>
          </p:nvGrpSpPr>
          <p:grpSpPr>
            <a:xfrm>
              <a:off x="6397110" y="1937230"/>
              <a:ext cx="401391" cy="528987"/>
              <a:chOff x="6342127" y="1865808"/>
              <a:chExt cx="401391" cy="528987"/>
            </a:xfrm>
          </p:grpSpPr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F4AB4789-0F93-7B1A-9555-A84F07A4BE4E}"/>
                  </a:ext>
                </a:extLst>
              </p:cNvPr>
              <p:cNvSpPr/>
              <p:nvPr/>
            </p:nvSpPr>
            <p:spPr>
              <a:xfrm>
                <a:off x="6572445" y="1907672"/>
                <a:ext cx="102462" cy="19967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59" name="object 5">
                <a:extLst>
                  <a:ext uri="{FF2B5EF4-FFF2-40B4-BE49-F238E27FC236}">
                    <a16:creationId xmlns:a16="http://schemas.microsoft.com/office/drawing/2014/main" id="{0774B4F5-D717-FD05-8210-268AB3EDD15A}"/>
                  </a:ext>
                </a:extLst>
              </p:cNvPr>
              <p:cNvSpPr/>
              <p:nvPr/>
            </p:nvSpPr>
            <p:spPr>
              <a:xfrm>
                <a:off x="6499678" y="1865808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39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667" y="285263"/>
                    </a:lnTo>
                    <a:lnTo>
                      <a:pt x="185409" y="285263"/>
                    </a:lnTo>
                    <a:lnTo>
                      <a:pt x="176757" y="284846"/>
                    </a:lnTo>
                    <a:lnTo>
                      <a:pt x="168080" y="284065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39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39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39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39" h="410210">
                    <a:moveTo>
                      <a:pt x="193619" y="284753"/>
                    </a:moveTo>
                    <a:lnTo>
                      <a:pt x="185409" y="285263"/>
                    </a:lnTo>
                    <a:lnTo>
                      <a:pt x="199667" y="285263"/>
                    </a:lnTo>
                    <a:lnTo>
                      <a:pt x="193619" y="284753"/>
                    </a:lnTo>
                    <a:close/>
                  </a:path>
                  <a:path w="243839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0" name="object 6">
                <a:extLst>
                  <a:ext uri="{FF2B5EF4-FFF2-40B4-BE49-F238E27FC236}">
                    <a16:creationId xmlns:a16="http://schemas.microsoft.com/office/drawing/2014/main" id="{E44FA143-C9DC-10E8-10D6-BE494E0C732B}"/>
                  </a:ext>
                </a:extLst>
              </p:cNvPr>
              <p:cNvSpPr/>
              <p:nvPr/>
            </p:nvSpPr>
            <p:spPr>
              <a:xfrm>
                <a:off x="6342127" y="1943222"/>
                <a:ext cx="118099" cy="18826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1" name="object 7">
                <a:extLst>
                  <a:ext uri="{FF2B5EF4-FFF2-40B4-BE49-F238E27FC236}">
                    <a16:creationId xmlns:a16="http://schemas.microsoft.com/office/drawing/2014/main" id="{BC6F97D8-046C-67F9-DA47-C167746BF325}"/>
                  </a:ext>
                </a:extLst>
              </p:cNvPr>
              <p:cNvSpPr/>
              <p:nvPr/>
            </p:nvSpPr>
            <p:spPr>
              <a:xfrm>
                <a:off x="6455071" y="2234571"/>
                <a:ext cx="89395" cy="16022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51" name="object 8">
              <a:extLst>
                <a:ext uri="{FF2B5EF4-FFF2-40B4-BE49-F238E27FC236}">
                  <a16:creationId xmlns:a16="http://schemas.microsoft.com/office/drawing/2014/main" id="{B7418B7A-16A8-EDF2-8990-58A2C5FD8796}"/>
                </a:ext>
              </a:extLst>
            </p:cNvPr>
            <p:cNvSpPr txBox="1"/>
            <p:nvPr/>
          </p:nvSpPr>
          <p:spPr>
            <a:xfrm>
              <a:off x="6876420" y="1966988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lang="ca-ES" sz="800" b="1" spc="-70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1BC8200C-1167-9CDB-11DE-C125E87A09FC}"/>
              </a:ext>
            </a:extLst>
          </p:cNvPr>
          <p:cNvGrpSpPr/>
          <p:nvPr/>
        </p:nvGrpSpPr>
        <p:grpSpPr>
          <a:xfrm>
            <a:off x="2434466" y="6398634"/>
            <a:ext cx="720000" cy="720000"/>
            <a:chOff x="1548641" y="6416052"/>
            <a:chExt cx="720000" cy="720000"/>
          </a:xfrm>
        </p:grpSpPr>
        <p:sp>
          <p:nvSpPr>
            <p:cNvPr id="63" name="object 10">
              <a:extLst>
                <a:ext uri="{FF2B5EF4-FFF2-40B4-BE49-F238E27FC236}">
                  <a16:creationId xmlns:a16="http://schemas.microsoft.com/office/drawing/2014/main" id="{1B70BACA-1E96-96FB-FB2D-784BBA499579}"/>
                </a:ext>
              </a:extLst>
            </p:cNvPr>
            <p:cNvSpPr/>
            <p:nvPr/>
          </p:nvSpPr>
          <p:spPr>
            <a:xfrm>
              <a:off x="1548641" y="6416052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65" name="object 13">
              <a:extLst>
                <a:ext uri="{FF2B5EF4-FFF2-40B4-BE49-F238E27FC236}">
                  <a16:creationId xmlns:a16="http://schemas.microsoft.com/office/drawing/2014/main" id="{F4534F36-02C4-A3F0-8DF9-333ED521A55A}"/>
                </a:ext>
              </a:extLst>
            </p:cNvPr>
            <p:cNvSpPr txBox="1"/>
            <p:nvPr/>
          </p:nvSpPr>
          <p:spPr>
            <a:xfrm>
              <a:off x="2126480" y="6507130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ON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1594824" y="6559215"/>
              <a:ext cx="516305" cy="447659"/>
              <a:chOff x="2483916" y="6605970"/>
              <a:chExt cx="540385" cy="495300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2586939" y="6715550"/>
                <a:ext cx="32258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22580" h="304800">
                    <a:moveTo>
                      <a:pt x="109886" y="0"/>
                    </a:moveTo>
                    <a:lnTo>
                      <a:pt x="61730" y="657"/>
                    </a:lnTo>
                    <a:lnTo>
                      <a:pt x="7404" y="2273"/>
                    </a:lnTo>
                    <a:lnTo>
                      <a:pt x="4114" y="6832"/>
                    </a:lnTo>
                    <a:lnTo>
                      <a:pt x="3619" y="11633"/>
                    </a:lnTo>
                    <a:lnTo>
                      <a:pt x="3009" y="12903"/>
                    </a:lnTo>
                    <a:lnTo>
                      <a:pt x="2694" y="14185"/>
                    </a:lnTo>
                    <a:lnTo>
                      <a:pt x="2612" y="16852"/>
                    </a:lnTo>
                    <a:lnTo>
                      <a:pt x="0" y="237045"/>
                    </a:lnTo>
                    <a:lnTo>
                      <a:pt x="546" y="238798"/>
                    </a:lnTo>
                    <a:lnTo>
                      <a:pt x="1422" y="240258"/>
                    </a:lnTo>
                    <a:lnTo>
                      <a:pt x="1854" y="245084"/>
                    </a:lnTo>
                    <a:lnTo>
                      <a:pt x="5156" y="249643"/>
                    </a:lnTo>
                    <a:lnTo>
                      <a:pt x="112509" y="250456"/>
                    </a:lnTo>
                    <a:lnTo>
                      <a:pt x="109113" y="258543"/>
                    </a:lnTo>
                    <a:lnTo>
                      <a:pt x="106059" y="266172"/>
                    </a:lnTo>
                    <a:lnTo>
                      <a:pt x="103067" y="274123"/>
                    </a:lnTo>
                    <a:lnTo>
                      <a:pt x="99402" y="284746"/>
                    </a:lnTo>
                    <a:lnTo>
                      <a:pt x="99580" y="287020"/>
                    </a:lnTo>
                    <a:lnTo>
                      <a:pt x="100406" y="288925"/>
                    </a:lnTo>
                    <a:lnTo>
                      <a:pt x="99479" y="294589"/>
                    </a:lnTo>
                    <a:lnTo>
                      <a:pt x="102755" y="301574"/>
                    </a:lnTo>
                    <a:lnTo>
                      <a:pt x="110172" y="302463"/>
                    </a:lnTo>
                    <a:lnTo>
                      <a:pt x="137501" y="304368"/>
                    </a:lnTo>
                    <a:lnTo>
                      <a:pt x="165095" y="304320"/>
                    </a:lnTo>
                    <a:lnTo>
                      <a:pt x="220141" y="302310"/>
                    </a:lnTo>
                    <a:lnTo>
                      <a:pt x="225170" y="302196"/>
                    </a:lnTo>
                    <a:lnTo>
                      <a:pt x="228320" y="299161"/>
                    </a:lnTo>
                    <a:lnTo>
                      <a:pt x="229577" y="295440"/>
                    </a:lnTo>
                    <a:lnTo>
                      <a:pt x="232524" y="293293"/>
                    </a:lnTo>
                    <a:lnTo>
                      <a:pt x="234111" y="289687"/>
                    </a:lnTo>
                    <a:lnTo>
                      <a:pt x="232282" y="285102"/>
                    </a:lnTo>
                    <a:lnTo>
                      <a:pt x="231671" y="283631"/>
                    </a:lnTo>
                    <a:lnTo>
                      <a:pt x="143631" y="283631"/>
                    </a:lnTo>
                    <a:lnTo>
                      <a:pt x="122135" y="282740"/>
                    </a:lnTo>
                    <a:lnTo>
                      <a:pt x="124780" y="275335"/>
                    </a:lnTo>
                    <a:lnTo>
                      <a:pt x="127565" y="267987"/>
                    </a:lnTo>
                    <a:lnTo>
                      <a:pt x="130511" y="260703"/>
                    </a:lnTo>
                    <a:lnTo>
                      <a:pt x="134086" y="252501"/>
                    </a:lnTo>
                    <a:lnTo>
                      <a:pt x="134378" y="251485"/>
                    </a:lnTo>
                    <a:lnTo>
                      <a:pt x="134569" y="250456"/>
                    </a:lnTo>
                    <a:lnTo>
                      <a:pt x="215830" y="250177"/>
                    </a:lnTo>
                    <a:lnTo>
                      <a:pt x="215722" y="249974"/>
                    </a:lnTo>
                    <a:lnTo>
                      <a:pt x="309244" y="248424"/>
                    </a:lnTo>
                    <a:lnTo>
                      <a:pt x="312508" y="244525"/>
                    </a:lnTo>
                    <a:lnTo>
                      <a:pt x="313347" y="240144"/>
                    </a:lnTo>
                    <a:lnTo>
                      <a:pt x="317436" y="239102"/>
                    </a:lnTo>
                    <a:lnTo>
                      <a:pt x="320954" y="235915"/>
                    </a:lnTo>
                    <a:lnTo>
                      <a:pt x="321162" y="229673"/>
                    </a:lnTo>
                    <a:lnTo>
                      <a:pt x="114083" y="229673"/>
                    </a:lnTo>
                    <a:lnTo>
                      <a:pt x="20929" y="228993"/>
                    </a:lnTo>
                    <a:lnTo>
                      <a:pt x="23367" y="22567"/>
                    </a:lnTo>
                    <a:lnTo>
                      <a:pt x="77953" y="21220"/>
                    </a:lnTo>
                    <a:lnTo>
                      <a:pt x="316762" y="20808"/>
                    </a:lnTo>
                    <a:lnTo>
                      <a:pt x="316471" y="16852"/>
                    </a:lnTo>
                    <a:lnTo>
                      <a:pt x="314566" y="14185"/>
                    </a:lnTo>
                    <a:lnTo>
                      <a:pt x="312038" y="12534"/>
                    </a:lnTo>
                    <a:lnTo>
                      <a:pt x="310959" y="8483"/>
                    </a:lnTo>
                    <a:lnTo>
                      <a:pt x="307784" y="4965"/>
                    </a:lnTo>
                    <a:lnTo>
                      <a:pt x="254320" y="2409"/>
                    </a:lnTo>
                    <a:lnTo>
                      <a:pt x="206186" y="876"/>
                    </a:lnTo>
                    <a:lnTo>
                      <a:pt x="158040" y="73"/>
                    </a:lnTo>
                    <a:lnTo>
                      <a:pt x="109886" y="0"/>
                    </a:lnTo>
                    <a:close/>
                  </a:path>
                  <a:path w="322580" h="304800">
                    <a:moveTo>
                      <a:pt x="215830" y="250177"/>
                    </a:moveTo>
                    <a:lnTo>
                      <a:pt x="191744" y="250177"/>
                    </a:lnTo>
                    <a:lnTo>
                      <a:pt x="196307" y="257899"/>
                    </a:lnTo>
                    <a:lnTo>
                      <a:pt x="200618" y="265752"/>
                    </a:lnTo>
                    <a:lnTo>
                      <a:pt x="204667" y="273735"/>
                    </a:lnTo>
                    <a:lnTo>
                      <a:pt x="208445" y="281851"/>
                    </a:lnTo>
                    <a:lnTo>
                      <a:pt x="165257" y="283471"/>
                    </a:lnTo>
                    <a:lnTo>
                      <a:pt x="143631" y="283631"/>
                    </a:lnTo>
                    <a:lnTo>
                      <a:pt x="231671" y="283631"/>
                    </a:lnTo>
                    <a:lnTo>
                      <a:pt x="228541" y="276111"/>
                    </a:lnTo>
                    <a:lnTo>
                      <a:pt x="224545" y="267257"/>
                    </a:lnTo>
                    <a:lnTo>
                      <a:pt x="220277" y="258543"/>
                    </a:lnTo>
                    <a:lnTo>
                      <a:pt x="215830" y="250177"/>
                    </a:lnTo>
                    <a:close/>
                  </a:path>
                  <a:path w="322580" h="304800">
                    <a:moveTo>
                      <a:pt x="316762" y="20808"/>
                    </a:moveTo>
                    <a:lnTo>
                      <a:pt x="132541" y="20808"/>
                    </a:lnTo>
                    <a:lnTo>
                      <a:pt x="187125" y="21332"/>
                    </a:lnTo>
                    <a:lnTo>
                      <a:pt x="241697" y="22794"/>
                    </a:lnTo>
                    <a:lnTo>
                      <a:pt x="296252" y="25196"/>
                    </a:lnTo>
                    <a:lnTo>
                      <a:pt x="299312" y="75794"/>
                    </a:lnTo>
                    <a:lnTo>
                      <a:pt x="301021" y="126428"/>
                    </a:lnTo>
                    <a:lnTo>
                      <a:pt x="301378" y="177090"/>
                    </a:lnTo>
                    <a:lnTo>
                      <a:pt x="300380" y="227774"/>
                    </a:lnTo>
                    <a:lnTo>
                      <a:pt x="253808" y="228659"/>
                    </a:lnTo>
                    <a:lnTo>
                      <a:pt x="114083" y="229673"/>
                    </a:lnTo>
                    <a:lnTo>
                      <a:pt x="321162" y="229673"/>
                    </a:lnTo>
                    <a:lnTo>
                      <a:pt x="322226" y="177987"/>
                    </a:lnTo>
                    <a:lnTo>
                      <a:pt x="321852" y="125496"/>
                    </a:lnTo>
                    <a:lnTo>
                      <a:pt x="320026" y="73037"/>
                    </a:lnTo>
                    <a:lnTo>
                      <a:pt x="316762" y="20808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2645117" y="6761029"/>
                <a:ext cx="174171" cy="171716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2483916" y="6662031"/>
                <a:ext cx="79314" cy="11970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694726" y="6605970"/>
                <a:ext cx="106108" cy="90752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921049" y="6738772"/>
                <a:ext cx="102922" cy="102404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2538171" y="7001281"/>
                <a:ext cx="192405" cy="99695"/>
              </a:xfrm>
              <a:custGeom>
                <a:avLst/>
                <a:gdLst/>
                <a:ahLst/>
                <a:cxnLst/>
                <a:rect l="l" t="t" r="r" b="b"/>
                <a:pathLst>
                  <a:path w="192405" h="99695">
                    <a:moveTo>
                      <a:pt x="56311" y="10134"/>
                    </a:moveTo>
                    <a:lnTo>
                      <a:pt x="52984" y="3251"/>
                    </a:lnTo>
                    <a:lnTo>
                      <a:pt x="46189" y="0"/>
                    </a:lnTo>
                    <a:lnTo>
                      <a:pt x="38671" y="3162"/>
                    </a:lnTo>
                    <a:lnTo>
                      <a:pt x="10172" y="36690"/>
                    </a:lnTo>
                    <a:lnTo>
                      <a:pt x="0" y="56362"/>
                    </a:lnTo>
                    <a:lnTo>
                      <a:pt x="4749" y="62026"/>
                    </a:lnTo>
                    <a:lnTo>
                      <a:pt x="12382" y="63563"/>
                    </a:lnTo>
                    <a:lnTo>
                      <a:pt x="19507" y="59067"/>
                    </a:lnTo>
                    <a:lnTo>
                      <a:pt x="27393" y="48285"/>
                    </a:lnTo>
                    <a:lnTo>
                      <a:pt x="35674" y="37833"/>
                    </a:lnTo>
                    <a:lnTo>
                      <a:pt x="44348" y="27711"/>
                    </a:lnTo>
                    <a:lnTo>
                      <a:pt x="53403" y="17881"/>
                    </a:lnTo>
                    <a:lnTo>
                      <a:pt x="56311" y="10134"/>
                    </a:lnTo>
                    <a:close/>
                  </a:path>
                  <a:path w="192405" h="99695">
                    <a:moveTo>
                      <a:pt x="116090" y="31127"/>
                    </a:moveTo>
                    <a:lnTo>
                      <a:pt x="111048" y="25260"/>
                    </a:lnTo>
                    <a:lnTo>
                      <a:pt x="103733" y="23888"/>
                    </a:lnTo>
                    <a:lnTo>
                      <a:pt x="97523" y="28981"/>
                    </a:lnTo>
                    <a:lnTo>
                      <a:pt x="86258" y="52222"/>
                    </a:lnTo>
                    <a:lnTo>
                      <a:pt x="75780" y="75844"/>
                    </a:lnTo>
                    <a:lnTo>
                      <a:pt x="75666" y="84353"/>
                    </a:lnTo>
                    <a:lnTo>
                      <a:pt x="80860" y="90284"/>
                    </a:lnTo>
                    <a:lnTo>
                      <a:pt x="88011" y="91617"/>
                    </a:lnTo>
                    <a:lnTo>
                      <a:pt x="93764" y="86360"/>
                    </a:lnTo>
                    <a:lnTo>
                      <a:pt x="104241" y="62738"/>
                    </a:lnTo>
                    <a:lnTo>
                      <a:pt x="115506" y="39497"/>
                    </a:lnTo>
                    <a:lnTo>
                      <a:pt x="116090" y="31127"/>
                    </a:lnTo>
                    <a:close/>
                  </a:path>
                  <a:path w="192405" h="99695">
                    <a:moveTo>
                      <a:pt x="191998" y="90830"/>
                    </a:moveTo>
                    <a:lnTo>
                      <a:pt x="184404" y="41846"/>
                    </a:lnTo>
                    <a:lnTo>
                      <a:pt x="177457" y="38862"/>
                    </a:lnTo>
                    <a:lnTo>
                      <a:pt x="166522" y="41744"/>
                    </a:lnTo>
                    <a:lnTo>
                      <a:pt x="164338" y="47459"/>
                    </a:lnTo>
                    <a:lnTo>
                      <a:pt x="171919" y="96431"/>
                    </a:lnTo>
                    <a:lnTo>
                      <a:pt x="178879" y="99428"/>
                    </a:lnTo>
                    <a:lnTo>
                      <a:pt x="189814" y="96545"/>
                    </a:lnTo>
                    <a:lnTo>
                      <a:pt x="191998" y="90830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</p:grpSp>
      <p:sp>
        <p:nvSpPr>
          <p:cNvPr id="69" name="object 22">
            <a:extLst>
              <a:ext uri="{FF2B5EF4-FFF2-40B4-BE49-F238E27FC236}">
                <a16:creationId xmlns:a16="http://schemas.microsoft.com/office/drawing/2014/main" id="{E250E103-5E7F-F2E4-BA28-A6857A285420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0" name="object 23">
            <a:extLst>
              <a:ext uri="{FF2B5EF4-FFF2-40B4-BE49-F238E27FC236}">
                <a16:creationId xmlns:a16="http://schemas.microsoft.com/office/drawing/2014/main" id="{C35CC9C9-0526-72D0-4887-6151331BE5DD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46E11BD2-71B1-A438-AB23-1A1647DD0CF1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2" name="object 25">
            <a:extLst>
              <a:ext uri="{FF2B5EF4-FFF2-40B4-BE49-F238E27FC236}">
                <a16:creationId xmlns:a16="http://schemas.microsoft.com/office/drawing/2014/main" id="{116674DF-F69C-EADB-F8BA-42102AE66675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3" name="object 26">
            <a:extLst>
              <a:ext uri="{FF2B5EF4-FFF2-40B4-BE49-F238E27FC236}">
                <a16:creationId xmlns:a16="http://schemas.microsoft.com/office/drawing/2014/main" id="{1FC5415A-2D84-72CB-8517-CCC9A718DDE9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11C38F17-D467-D21D-4A48-4831E4F82D18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0DC06A4B-12BD-9776-B63C-F7B7918E6098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292C8828-FD7C-5276-7BB1-625719C1AA0A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4A6DCD2A-3EFB-7D69-13F0-FC9C67A801E1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AA4533C9-5D01-F81C-D3F4-9E42C8C1D884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EF6D122-66A4-3FC3-564A-0EC117353078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E983921D-6311-0EC3-DFC8-D4C62D84E5DD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43116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30" dirty="0"/>
              <a:t>Recursos</a:t>
            </a:r>
            <a:r>
              <a:rPr lang="ca-ES" sz="3000" b="0" spc="-345" dirty="0"/>
              <a:t> </a:t>
            </a:r>
            <a:r>
              <a:rPr lang="ca-ES" sz="3000" b="0" spc="-140" dirty="0"/>
              <a:t>pedagògics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28</a:t>
            </a:fld>
            <a:endParaRPr lang="ca-ES" dirty="0"/>
          </a:p>
        </p:txBody>
      </p:sp>
      <p:sp>
        <p:nvSpPr>
          <p:cNvPr id="25" name="object 25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26" name="object 26"/>
          <p:cNvSpPr txBox="1"/>
          <p:nvPr/>
        </p:nvSpPr>
        <p:spPr>
          <a:xfrm>
            <a:off x="2417305" y="1133922"/>
            <a:ext cx="25266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10" dirty="0" err="1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Videos</a:t>
            </a:r>
            <a:r>
              <a:rPr lang="ca-ES" sz="2000" b="1" spc="-8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didàctics</a:t>
            </a:r>
            <a:endParaRPr lang="ca-ES" sz="2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67773" y="1634022"/>
            <a:ext cx="6284595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72000" rIns="0" bIns="72000" rtlCol="0" anchor="ctr" anchorCtr="0">
            <a:noAutofit/>
          </a:bodyPr>
          <a:lstStyle/>
          <a:p>
            <a:pPr marL="120014" marR="132715">
              <a:lnSpc>
                <a:spcPct val="111100"/>
              </a:lnSpc>
              <a:spcBef>
                <a:spcPts val="280"/>
              </a:spcBef>
            </a:pP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Vídeos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de: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constitució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la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cooperativa,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disseny del </a:t>
            </a:r>
            <a:r>
              <a:rPr lang="ca-ES" sz="1500" spc="-5" dirty="0" err="1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logo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imatge de la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cooperativa,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estudi de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mercat, càlcul </a:t>
            </a: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preus,</a:t>
            </a:r>
            <a:r>
              <a:rPr lang="ca-ES" sz="1500" spc="-2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venda.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267773" y="2434503"/>
            <a:ext cx="1368019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72000" rIns="0" bIns="72000" rtlCol="0" anchor="ctr" anchorCtr="0">
            <a:noAutofit/>
          </a:bodyPr>
          <a:lstStyle/>
          <a:p>
            <a:pPr marL="239395" indent="-120014">
              <a:lnSpc>
                <a:spcPts val="1650"/>
              </a:lnSpc>
              <a:spcBef>
                <a:spcPts val="85"/>
              </a:spcBef>
              <a:buClr>
                <a:srgbClr val="01A1A9"/>
              </a:buClr>
              <a:buChar char="•"/>
              <a:tabLst>
                <a:tab pos="240029" algn="l"/>
              </a:tabLst>
            </a:pPr>
            <a:r>
              <a:rPr lang="ca-ES" sz="14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400" spc="-1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4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locals</a:t>
            </a:r>
            <a:endParaRPr lang="ca-ES" sz="14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3939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240029" algn="l"/>
              </a:tabLst>
            </a:pPr>
            <a:r>
              <a:rPr lang="ca-ES" sz="14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4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3939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240029" algn="l"/>
              </a:tabLst>
            </a:pPr>
            <a:r>
              <a:rPr lang="ca-ES" sz="14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Alumnat</a:t>
            </a:r>
            <a:endParaRPr lang="ca-ES" sz="14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67773" y="3239847"/>
            <a:ext cx="4326649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635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lang="ca-ES" sz="1350" dirty="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</a:pPr>
            <a:r>
              <a:rPr lang="ca-ES" sz="1500" b="1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3"/>
              </a:rPr>
              <a:t>https://www.diba.cat/web/cueme/kit-cueme</a:t>
            </a:r>
            <a:endParaRPr lang="ca-ES" sz="1500" b="1" spc="-5" dirty="0">
              <a:solidFill>
                <a:srgbClr val="A1233D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0014">
              <a:lnSpc>
                <a:spcPct val="100000"/>
              </a:lnSpc>
            </a:pPr>
            <a:endParaRPr lang="ca-ES" sz="15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24255"/>
              </p:ext>
            </p:extLst>
          </p:nvPr>
        </p:nvGraphicFramePr>
        <p:xfrm>
          <a:off x="3267773" y="4048101"/>
          <a:ext cx="6300000" cy="2953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b="1" spc="-20" noProof="0" dirty="0">
                          <a:solidFill>
                            <a:srgbClr val="231F20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</a:rPr>
                        <a:t>Taller</a:t>
                      </a:r>
                      <a:endParaRPr lang="ca-ES" sz="900" noProof="0" dirty="0">
                        <a:latin typeface="Rubik Light" panose="00000400000000000000" pitchFamily="2" charset="-79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b="1" noProof="0" dirty="0">
                          <a:solidFill>
                            <a:srgbClr val="231F20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</a:rPr>
                        <a:t>Vídeo</a:t>
                      </a:r>
                      <a:endParaRPr lang="ca-ES" sz="900" noProof="0" dirty="0">
                        <a:latin typeface="Rubik Light" panose="00000400000000000000" pitchFamily="2" charset="-79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b="1" noProof="0" dirty="0">
                          <a:solidFill>
                            <a:srgbClr val="231F20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</a:rPr>
                        <a:t>Enllaç a</a:t>
                      </a:r>
                      <a:r>
                        <a:rPr lang="ca-ES" sz="900" b="1" spc="-35" noProof="0" dirty="0">
                          <a:solidFill>
                            <a:srgbClr val="231F20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</a:rPr>
                        <a:t> </a:t>
                      </a:r>
                      <a:r>
                        <a:rPr lang="ca-ES" sz="900" b="1" spc="-15" noProof="0" dirty="0" err="1">
                          <a:solidFill>
                            <a:srgbClr val="231F20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</a:rPr>
                        <a:t>YouTube</a:t>
                      </a:r>
                      <a:endParaRPr lang="ca-ES" sz="900" noProof="0" dirty="0">
                        <a:latin typeface="Rubik Light" panose="00000400000000000000" pitchFamily="2" charset="-79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5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a-ES" sz="1000" noProof="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Constitució de la</a:t>
                      </a:r>
                      <a:r>
                        <a:rPr lang="ca-ES" sz="900" spc="-2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cooperativa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61009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Constitució de la</a:t>
                      </a:r>
                      <a:r>
                        <a:rPr lang="ca-ES" sz="900" spc="-8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cooperativa:  Què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és una</a:t>
                      </a:r>
                      <a:r>
                        <a:rPr lang="ca-ES" sz="900" spc="-3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cooperativa?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40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A1233D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  <a:hlinkClick r:id="rId4"/>
                        </a:rPr>
                        <a:t>https://youtu.be/AMeFEZKmAJE</a:t>
                      </a:r>
                      <a:endParaRPr lang="ca-ES" sz="900" noProof="0" dirty="0">
                        <a:latin typeface="Rubik Light" panose="00000400000000000000" pitchFamily="2" charset="-79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0447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Constitució de la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cooperativa:  Passos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per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crear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una</a:t>
                      </a:r>
                      <a:r>
                        <a:rPr lang="ca-ES" sz="900" spc="-9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cooperativa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40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A1233D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  <a:hlinkClick r:id="rId5"/>
                        </a:rPr>
                        <a:t>https://youtu.be/dAhod-kmtSo</a:t>
                      </a:r>
                      <a:endParaRPr lang="ca-ES" sz="900" noProof="0" dirty="0">
                        <a:latin typeface="Rubik Light" panose="00000400000000000000" pitchFamily="2" charset="-79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835">
                <a:tc>
                  <a:txBody>
                    <a:bodyPr/>
                    <a:lstStyle/>
                    <a:p>
                      <a:pPr marL="50800" marR="25146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Disseny del logotip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i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imatge de la 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cooperativa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40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52095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Disseny del logotip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i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imatge de la 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cooperativa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40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A1233D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  <a:hlinkClick r:id="rId6"/>
                        </a:rPr>
                        <a:t>https://youtu.be/DhxpexXZeWQ</a:t>
                      </a:r>
                      <a:endParaRPr lang="ca-ES" sz="900" noProof="0" dirty="0">
                        <a:latin typeface="Rubik Light" panose="00000400000000000000" pitchFamily="2" charset="-79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Estudi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de</a:t>
                      </a:r>
                      <a:r>
                        <a:rPr lang="ca-ES" sz="900" spc="-1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mercat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L’estudi de</a:t>
                      </a:r>
                      <a:r>
                        <a:rPr lang="ca-ES" sz="900" spc="-1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mercat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A1233D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  <a:hlinkClick r:id="rId7"/>
                        </a:rPr>
                        <a:t>https://youtu.be/edhkIFKM5gk</a:t>
                      </a:r>
                      <a:endParaRPr lang="ca-ES" sz="900" noProof="0" dirty="0">
                        <a:latin typeface="Rubik Light" panose="00000400000000000000" pitchFamily="2" charset="-79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85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a-ES" sz="1000" noProof="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Càlcul del preu dels</a:t>
                      </a:r>
                      <a:r>
                        <a:rPr lang="ca-ES" sz="900" spc="-3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productes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1562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Càlcul del preu del producte:  els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costos i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els</a:t>
                      </a:r>
                      <a:r>
                        <a:rPr lang="ca-ES" sz="900" spc="-4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beneficis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40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A1233D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  <a:hlinkClick r:id="rId8"/>
                        </a:rPr>
                        <a:t>https://youtu.be/zDgCDu9-qQo</a:t>
                      </a:r>
                      <a:endParaRPr lang="ca-ES" sz="900" noProof="0" dirty="0">
                        <a:latin typeface="Rubik Light" panose="00000400000000000000" pitchFamily="2" charset="-79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8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1562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Càlcul del preu del producte:  un preu just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i</a:t>
                      </a:r>
                      <a:r>
                        <a:rPr lang="ca-ES" sz="900" spc="-2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solidari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40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A1233D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  <a:hlinkClick r:id="rId9"/>
                        </a:rPr>
                        <a:t>https://youtu.be/39I-15Zi1-M</a:t>
                      </a:r>
                      <a:endParaRPr lang="ca-ES" sz="900" noProof="0" dirty="0">
                        <a:latin typeface="Rubik Light" panose="00000400000000000000" pitchFamily="2" charset="-79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7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noProof="0" dirty="0"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Producció</a:t>
                      </a: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noProof="0" dirty="0"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La producció dels productes</a:t>
                      </a:r>
                    </a:p>
                  </a:txBody>
                  <a:tcPr marL="0" marR="0" marT="7566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A1233D"/>
                          </a:solidFill>
                          <a:latin typeface="Rubik Light" panose="00000400000000000000" pitchFamily="2" charset="-79"/>
                          <a:ea typeface="+mn-ea"/>
                          <a:cs typeface="Rubik Light" panose="00000400000000000000" pitchFamily="2" charset="-79"/>
                          <a:hlinkClick r:id="rId10"/>
                        </a:rPr>
                        <a:t>https://youtu.be/v2FBHmsMqJU&amp;t</a:t>
                      </a:r>
                      <a:endParaRPr lang="ca-ES" sz="900" spc="-5" noProof="0" dirty="0">
                        <a:solidFill>
                          <a:srgbClr val="A1233D"/>
                        </a:solidFill>
                        <a:latin typeface="Rubik Light" panose="00000400000000000000" pitchFamily="2" charset="-79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80976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V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enda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La </a:t>
                      </a:r>
                      <a:r>
                        <a:rPr lang="ca-ES" sz="90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venda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dels</a:t>
                      </a:r>
                      <a:r>
                        <a:rPr lang="ca-ES" sz="900" spc="-20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 </a:t>
                      </a:r>
                      <a:r>
                        <a:rPr lang="ca-ES" sz="900" spc="-5" noProof="0" dirty="0">
                          <a:solidFill>
                            <a:srgbClr val="231F20"/>
                          </a:solidFill>
                          <a:latin typeface="Rubik Regular" panose="00000500000000000000" pitchFamily="2" charset="-79"/>
                          <a:cs typeface="Rubik Regular" panose="00000500000000000000" pitchFamily="2" charset="-79"/>
                        </a:rPr>
                        <a:t>productes</a:t>
                      </a:r>
                      <a:endParaRPr lang="ca-ES" sz="900" noProof="0" dirty="0">
                        <a:latin typeface="Rubik Regular" panose="00000500000000000000" pitchFamily="2" charset="-79"/>
                        <a:cs typeface="Rubik Regular" panose="000005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900" spc="-5" noProof="0" dirty="0">
                          <a:solidFill>
                            <a:srgbClr val="A1233D"/>
                          </a:solidFill>
                          <a:latin typeface="Rubik Light" panose="00000400000000000000" pitchFamily="2" charset="-79"/>
                          <a:cs typeface="Rubik Light" panose="00000400000000000000" pitchFamily="2" charset="-79"/>
                          <a:hlinkClick r:id="rId11"/>
                        </a:rPr>
                        <a:t>https://youtu.be/3h2JCPj5Iqo</a:t>
                      </a:r>
                      <a:endParaRPr lang="ca-ES" sz="900" noProof="0" dirty="0">
                        <a:latin typeface="Rubik Light" panose="00000400000000000000" pitchFamily="2" charset="-79"/>
                        <a:cs typeface="Rubik Light" panose="00000400000000000000" pitchFamily="2" charset="-79"/>
                      </a:endParaRPr>
                    </a:p>
                  </a:txBody>
                  <a:tcPr marL="0" marR="0" marT="75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854B62E9-4AB9-7DF4-5C93-80F69F728382}"/>
              </a:ext>
            </a:extLst>
          </p:cNvPr>
          <p:cNvSpPr txBox="1"/>
          <p:nvPr/>
        </p:nvSpPr>
        <p:spPr>
          <a:xfrm>
            <a:off x="1815076" y="986009"/>
            <a:ext cx="4998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a-ES" sz="4400" b="1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</a:t>
            </a:r>
            <a:endParaRPr lang="ca-ES" sz="4400" dirty="0">
              <a:solidFill>
                <a:srgbClr val="A1233D"/>
              </a:solidFill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9EB8FD1A-EA8F-6F42-E662-2FF7077FABAA}"/>
              </a:ext>
            </a:extLst>
          </p:cNvPr>
          <p:cNvGrpSpPr/>
          <p:nvPr/>
        </p:nvGrpSpPr>
        <p:grpSpPr>
          <a:xfrm>
            <a:off x="2453198" y="2434503"/>
            <a:ext cx="720000" cy="720000"/>
            <a:chOff x="6303802" y="2847085"/>
            <a:chExt cx="720000" cy="720000"/>
          </a:xfrm>
        </p:grpSpPr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1DE45BB6-1FEA-8528-106B-9023101811E8}"/>
                </a:ext>
              </a:extLst>
            </p:cNvPr>
            <p:cNvSpPr/>
            <p:nvPr/>
          </p:nvSpPr>
          <p:spPr>
            <a:xfrm>
              <a:off x="6303802" y="2847085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32900884-6261-6656-F93F-1108D3C488D3}"/>
                </a:ext>
              </a:extLst>
            </p:cNvPr>
            <p:cNvGrpSpPr/>
            <p:nvPr/>
          </p:nvGrpSpPr>
          <p:grpSpPr>
            <a:xfrm>
              <a:off x="6456271" y="2941138"/>
              <a:ext cx="316230" cy="524338"/>
              <a:chOff x="6394354" y="2870192"/>
              <a:chExt cx="316230" cy="524338"/>
            </a:xfrm>
          </p:grpSpPr>
          <p:sp>
            <p:nvSpPr>
              <p:cNvPr id="36" name="object 11">
                <a:extLst>
                  <a:ext uri="{FF2B5EF4-FFF2-40B4-BE49-F238E27FC236}">
                    <a16:creationId xmlns:a16="http://schemas.microsoft.com/office/drawing/2014/main" id="{0F0E8B53-319A-638F-542C-D87114A2D140}"/>
                  </a:ext>
                </a:extLst>
              </p:cNvPr>
              <p:cNvSpPr/>
              <p:nvPr/>
            </p:nvSpPr>
            <p:spPr>
              <a:xfrm>
                <a:off x="6400258" y="3209018"/>
                <a:ext cx="210173" cy="185512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44" name="object 12">
                <a:extLst>
                  <a:ext uri="{FF2B5EF4-FFF2-40B4-BE49-F238E27FC236}">
                    <a16:creationId xmlns:a16="http://schemas.microsoft.com/office/drawing/2014/main" id="{F3BF7E6A-AB14-2088-13BF-0091DEF72726}"/>
                  </a:ext>
                </a:extLst>
              </p:cNvPr>
              <p:cNvSpPr/>
              <p:nvPr/>
            </p:nvSpPr>
            <p:spPr>
              <a:xfrm>
                <a:off x="6394354" y="2870192"/>
                <a:ext cx="316230" cy="34771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41" y="123609"/>
                    </a:moveTo>
                    <a:lnTo>
                      <a:pt x="78727" y="116459"/>
                    </a:lnTo>
                    <a:lnTo>
                      <a:pt x="71183" y="113195"/>
                    </a:lnTo>
                    <a:lnTo>
                      <a:pt x="63639" y="116459"/>
                    </a:lnTo>
                    <a:lnTo>
                      <a:pt x="61125" y="123609"/>
                    </a:lnTo>
                    <a:lnTo>
                      <a:pt x="63627" y="130771"/>
                    </a:lnTo>
                    <a:lnTo>
                      <a:pt x="71183" y="134023"/>
                    </a:lnTo>
                    <a:lnTo>
                      <a:pt x="78714" y="130771"/>
                    </a:lnTo>
                    <a:lnTo>
                      <a:pt x="81241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10"/>
                    </a:lnTo>
                    <a:lnTo>
                      <a:pt x="69430" y="203250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35" name="object 13">
              <a:extLst>
                <a:ext uri="{FF2B5EF4-FFF2-40B4-BE49-F238E27FC236}">
                  <a16:creationId xmlns:a16="http://schemas.microsoft.com/office/drawing/2014/main" id="{0D6EBF6D-D83C-EC6E-ACCA-9D04D4E289AA}"/>
                </a:ext>
              </a:extLst>
            </p:cNvPr>
            <p:cNvSpPr txBox="1"/>
            <p:nvPr/>
          </p:nvSpPr>
          <p:spPr>
            <a:xfrm>
              <a:off x="6881641" y="2938163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lang="ca-ES" sz="800" b="1" spc="-140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E29AA394-432F-8F35-4E1F-C26B8EA30CF3}"/>
              </a:ext>
            </a:extLst>
          </p:cNvPr>
          <p:cNvGrpSpPr/>
          <p:nvPr/>
        </p:nvGrpSpPr>
        <p:grpSpPr>
          <a:xfrm>
            <a:off x="2453198" y="1634022"/>
            <a:ext cx="720000" cy="720000"/>
            <a:chOff x="6298581" y="1811775"/>
            <a:chExt cx="720000" cy="720000"/>
          </a:xfrm>
        </p:grpSpPr>
        <p:sp>
          <p:nvSpPr>
            <p:cNvPr id="46" name="object 3">
              <a:extLst>
                <a:ext uri="{FF2B5EF4-FFF2-40B4-BE49-F238E27FC236}">
                  <a16:creationId xmlns:a16="http://schemas.microsoft.com/office/drawing/2014/main" id="{07CC1AEF-D6A7-B310-38B6-D79C88A45106}"/>
                </a:ext>
              </a:extLst>
            </p:cNvPr>
            <p:cNvSpPr/>
            <p:nvPr/>
          </p:nvSpPr>
          <p:spPr>
            <a:xfrm>
              <a:off x="6298581" y="1811775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974AE36B-FD1D-6579-1F8F-F94CB1D7BAF9}"/>
                </a:ext>
              </a:extLst>
            </p:cNvPr>
            <p:cNvGrpSpPr/>
            <p:nvPr/>
          </p:nvGrpSpPr>
          <p:grpSpPr>
            <a:xfrm>
              <a:off x="6397110" y="1937230"/>
              <a:ext cx="401391" cy="528987"/>
              <a:chOff x="6342127" y="1865808"/>
              <a:chExt cx="401391" cy="528987"/>
            </a:xfrm>
          </p:grpSpPr>
          <p:sp>
            <p:nvSpPr>
              <p:cNvPr id="49" name="object 4">
                <a:extLst>
                  <a:ext uri="{FF2B5EF4-FFF2-40B4-BE49-F238E27FC236}">
                    <a16:creationId xmlns:a16="http://schemas.microsoft.com/office/drawing/2014/main" id="{42D7EA0F-C725-63ED-8B8E-DB5A8AE18915}"/>
                  </a:ext>
                </a:extLst>
              </p:cNvPr>
              <p:cNvSpPr/>
              <p:nvPr/>
            </p:nvSpPr>
            <p:spPr>
              <a:xfrm>
                <a:off x="6572445" y="1907672"/>
                <a:ext cx="102462" cy="19967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56" name="object 5">
                <a:extLst>
                  <a:ext uri="{FF2B5EF4-FFF2-40B4-BE49-F238E27FC236}">
                    <a16:creationId xmlns:a16="http://schemas.microsoft.com/office/drawing/2014/main" id="{677E6127-AEF4-7093-3BAA-E8A33E5247DE}"/>
                  </a:ext>
                </a:extLst>
              </p:cNvPr>
              <p:cNvSpPr/>
              <p:nvPr/>
            </p:nvSpPr>
            <p:spPr>
              <a:xfrm>
                <a:off x="6499678" y="1865808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39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667" y="285263"/>
                    </a:lnTo>
                    <a:lnTo>
                      <a:pt x="185409" y="285263"/>
                    </a:lnTo>
                    <a:lnTo>
                      <a:pt x="176757" y="284846"/>
                    </a:lnTo>
                    <a:lnTo>
                      <a:pt x="168080" y="284065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39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39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39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39" h="410210">
                    <a:moveTo>
                      <a:pt x="193619" y="284753"/>
                    </a:moveTo>
                    <a:lnTo>
                      <a:pt x="185409" y="285263"/>
                    </a:lnTo>
                    <a:lnTo>
                      <a:pt x="199667" y="285263"/>
                    </a:lnTo>
                    <a:lnTo>
                      <a:pt x="193619" y="284753"/>
                    </a:lnTo>
                    <a:close/>
                  </a:path>
                  <a:path w="243839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57" name="object 6">
                <a:extLst>
                  <a:ext uri="{FF2B5EF4-FFF2-40B4-BE49-F238E27FC236}">
                    <a16:creationId xmlns:a16="http://schemas.microsoft.com/office/drawing/2014/main" id="{18BD8655-FC11-EA54-9999-6F3F7FA5E53C}"/>
                  </a:ext>
                </a:extLst>
              </p:cNvPr>
              <p:cNvSpPr/>
              <p:nvPr/>
            </p:nvSpPr>
            <p:spPr>
              <a:xfrm>
                <a:off x="6342127" y="1943222"/>
                <a:ext cx="118099" cy="188263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58" name="object 7">
                <a:extLst>
                  <a:ext uri="{FF2B5EF4-FFF2-40B4-BE49-F238E27FC236}">
                    <a16:creationId xmlns:a16="http://schemas.microsoft.com/office/drawing/2014/main" id="{3C8BCE1A-9FDE-4A41-EF6F-8BDB96BE8366}"/>
                  </a:ext>
                </a:extLst>
              </p:cNvPr>
              <p:cNvSpPr/>
              <p:nvPr/>
            </p:nvSpPr>
            <p:spPr>
              <a:xfrm>
                <a:off x="6455071" y="2234571"/>
                <a:ext cx="89395" cy="160224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48" name="object 8">
              <a:extLst>
                <a:ext uri="{FF2B5EF4-FFF2-40B4-BE49-F238E27FC236}">
                  <a16:creationId xmlns:a16="http://schemas.microsoft.com/office/drawing/2014/main" id="{CB9B03A7-4F4B-F4FB-B61C-C290649BFEC3}"/>
                </a:ext>
              </a:extLst>
            </p:cNvPr>
            <p:cNvSpPr txBox="1"/>
            <p:nvPr/>
          </p:nvSpPr>
          <p:spPr>
            <a:xfrm>
              <a:off x="6876420" y="1966988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lang="ca-ES" sz="800" b="1" spc="-70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045AD923-B8FB-6271-3942-F6F285DD2241}"/>
              </a:ext>
            </a:extLst>
          </p:cNvPr>
          <p:cNvGrpSpPr/>
          <p:nvPr/>
        </p:nvGrpSpPr>
        <p:grpSpPr>
          <a:xfrm>
            <a:off x="2434466" y="3239847"/>
            <a:ext cx="720000" cy="720000"/>
            <a:chOff x="1548641" y="6416052"/>
            <a:chExt cx="720000" cy="720000"/>
          </a:xfrm>
        </p:grpSpPr>
        <p:sp>
          <p:nvSpPr>
            <p:cNvPr id="60" name="object 10">
              <a:extLst>
                <a:ext uri="{FF2B5EF4-FFF2-40B4-BE49-F238E27FC236}">
                  <a16:creationId xmlns:a16="http://schemas.microsoft.com/office/drawing/2014/main" id="{0198F41F-DBDD-A861-840A-59F446A850CF}"/>
                </a:ext>
              </a:extLst>
            </p:cNvPr>
            <p:cNvSpPr/>
            <p:nvPr/>
          </p:nvSpPr>
          <p:spPr>
            <a:xfrm>
              <a:off x="1548641" y="6416052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61" name="object 13">
              <a:extLst>
                <a:ext uri="{FF2B5EF4-FFF2-40B4-BE49-F238E27FC236}">
                  <a16:creationId xmlns:a16="http://schemas.microsoft.com/office/drawing/2014/main" id="{82E4D017-60C9-3DE7-CF13-E362E71C0026}"/>
                </a:ext>
              </a:extLst>
            </p:cNvPr>
            <p:cNvSpPr txBox="1"/>
            <p:nvPr/>
          </p:nvSpPr>
          <p:spPr>
            <a:xfrm>
              <a:off x="2126480" y="6507130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ON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62" name="object 24">
              <a:extLst>
                <a:ext uri="{FF2B5EF4-FFF2-40B4-BE49-F238E27FC236}">
                  <a16:creationId xmlns:a16="http://schemas.microsoft.com/office/drawing/2014/main" id="{DA4A0D14-8041-513E-015C-ECB256A10556}"/>
                </a:ext>
              </a:extLst>
            </p:cNvPr>
            <p:cNvGrpSpPr/>
            <p:nvPr/>
          </p:nvGrpSpPr>
          <p:grpSpPr>
            <a:xfrm>
              <a:off x="1594824" y="6559215"/>
              <a:ext cx="516305" cy="447659"/>
              <a:chOff x="2483916" y="6605970"/>
              <a:chExt cx="540385" cy="495300"/>
            </a:xfrm>
          </p:grpSpPr>
          <p:sp>
            <p:nvSpPr>
              <p:cNvPr id="63" name="object 25">
                <a:extLst>
                  <a:ext uri="{FF2B5EF4-FFF2-40B4-BE49-F238E27FC236}">
                    <a16:creationId xmlns:a16="http://schemas.microsoft.com/office/drawing/2014/main" id="{F9E58843-62B1-6457-1960-92C3E52926B3}"/>
                  </a:ext>
                </a:extLst>
              </p:cNvPr>
              <p:cNvSpPr/>
              <p:nvPr/>
            </p:nvSpPr>
            <p:spPr>
              <a:xfrm>
                <a:off x="2586939" y="6715550"/>
                <a:ext cx="32258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22580" h="304800">
                    <a:moveTo>
                      <a:pt x="109886" y="0"/>
                    </a:moveTo>
                    <a:lnTo>
                      <a:pt x="61730" y="657"/>
                    </a:lnTo>
                    <a:lnTo>
                      <a:pt x="7404" y="2273"/>
                    </a:lnTo>
                    <a:lnTo>
                      <a:pt x="4114" y="6832"/>
                    </a:lnTo>
                    <a:lnTo>
                      <a:pt x="3619" y="11633"/>
                    </a:lnTo>
                    <a:lnTo>
                      <a:pt x="3009" y="12903"/>
                    </a:lnTo>
                    <a:lnTo>
                      <a:pt x="2694" y="14185"/>
                    </a:lnTo>
                    <a:lnTo>
                      <a:pt x="2612" y="16852"/>
                    </a:lnTo>
                    <a:lnTo>
                      <a:pt x="0" y="237045"/>
                    </a:lnTo>
                    <a:lnTo>
                      <a:pt x="546" y="238798"/>
                    </a:lnTo>
                    <a:lnTo>
                      <a:pt x="1422" y="240258"/>
                    </a:lnTo>
                    <a:lnTo>
                      <a:pt x="1854" y="245084"/>
                    </a:lnTo>
                    <a:lnTo>
                      <a:pt x="5156" y="249643"/>
                    </a:lnTo>
                    <a:lnTo>
                      <a:pt x="112509" y="250456"/>
                    </a:lnTo>
                    <a:lnTo>
                      <a:pt x="109113" y="258543"/>
                    </a:lnTo>
                    <a:lnTo>
                      <a:pt x="106059" y="266172"/>
                    </a:lnTo>
                    <a:lnTo>
                      <a:pt x="103067" y="274123"/>
                    </a:lnTo>
                    <a:lnTo>
                      <a:pt x="99402" y="284746"/>
                    </a:lnTo>
                    <a:lnTo>
                      <a:pt x="99580" y="287020"/>
                    </a:lnTo>
                    <a:lnTo>
                      <a:pt x="100406" y="288925"/>
                    </a:lnTo>
                    <a:lnTo>
                      <a:pt x="99479" y="294589"/>
                    </a:lnTo>
                    <a:lnTo>
                      <a:pt x="102755" y="301574"/>
                    </a:lnTo>
                    <a:lnTo>
                      <a:pt x="110172" y="302463"/>
                    </a:lnTo>
                    <a:lnTo>
                      <a:pt x="137501" y="304368"/>
                    </a:lnTo>
                    <a:lnTo>
                      <a:pt x="165095" y="304320"/>
                    </a:lnTo>
                    <a:lnTo>
                      <a:pt x="220141" y="302310"/>
                    </a:lnTo>
                    <a:lnTo>
                      <a:pt x="225170" y="302196"/>
                    </a:lnTo>
                    <a:lnTo>
                      <a:pt x="228320" y="299161"/>
                    </a:lnTo>
                    <a:lnTo>
                      <a:pt x="229577" y="295440"/>
                    </a:lnTo>
                    <a:lnTo>
                      <a:pt x="232524" y="293293"/>
                    </a:lnTo>
                    <a:lnTo>
                      <a:pt x="234111" y="289687"/>
                    </a:lnTo>
                    <a:lnTo>
                      <a:pt x="232282" y="285102"/>
                    </a:lnTo>
                    <a:lnTo>
                      <a:pt x="231671" y="283631"/>
                    </a:lnTo>
                    <a:lnTo>
                      <a:pt x="143631" y="283631"/>
                    </a:lnTo>
                    <a:lnTo>
                      <a:pt x="122135" y="282740"/>
                    </a:lnTo>
                    <a:lnTo>
                      <a:pt x="124780" y="275335"/>
                    </a:lnTo>
                    <a:lnTo>
                      <a:pt x="127565" y="267987"/>
                    </a:lnTo>
                    <a:lnTo>
                      <a:pt x="130511" y="260703"/>
                    </a:lnTo>
                    <a:lnTo>
                      <a:pt x="134086" y="252501"/>
                    </a:lnTo>
                    <a:lnTo>
                      <a:pt x="134378" y="251485"/>
                    </a:lnTo>
                    <a:lnTo>
                      <a:pt x="134569" y="250456"/>
                    </a:lnTo>
                    <a:lnTo>
                      <a:pt x="215830" y="250177"/>
                    </a:lnTo>
                    <a:lnTo>
                      <a:pt x="215722" y="249974"/>
                    </a:lnTo>
                    <a:lnTo>
                      <a:pt x="309244" y="248424"/>
                    </a:lnTo>
                    <a:lnTo>
                      <a:pt x="312508" y="244525"/>
                    </a:lnTo>
                    <a:lnTo>
                      <a:pt x="313347" y="240144"/>
                    </a:lnTo>
                    <a:lnTo>
                      <a:pt x="317436" y="239102"/>
                    </a:lnTo>
                    <a:lnTo>
                      <a:pt x="320954" y="235915"/>
                    </a:lnTo>
                    <a:lnTo>
                      <a:pt x="321162" y="229673"/>
                    </a:lnTo>
                    <a:lnTo>
                      <a:pt x="114083" y="229673"/>
                    </a:lnTo>
                    <a:lnTo>
                      <a:pt x="20929" y="228993"/>
                    </a:lnTo>
                    <a:lnTo>
                      <a:pt x="23367" y="22567"/>
                    </a:lnTo>
                    <a:lnTo>
                      <a:pt x="77953" y="21220"/>
                    </a:lnTo>
                    <a:lnTo>
                      <a:pt x="316762" y="20808"/>
                    </a:lnTo>
                    <a:lnTo>
                      <a:pt x="316471" y="16852"/>
                    </a:lnTo>
                    <a:lnTo>
                      <a:pt x="314566" y="14185"/>
                    </a:lnTo>
                    <a:lnTo>
                      <a:pt x="312038" y="12534"/>
                    </a:lnTo>
                    <a:lnTo>
                      <a:pt x="310959" y="8483"/>
                    </a:lnTo>
                    <a:lnTo>
                      <a:pt x="307784" y="4965"/>
                    </a:lnTo>
                    <a:lnTo>
                      <a:pt x="254320" y="2409"/>
                    </a:lnTo>
                    <a:lnTo>
                      <a:pt x="206186" y="876"/>
                    </a:lnTo>
                    <a:lnTo>
                      <a:pt x="158040" y="73"/>
                    </a:lnTo>
                    <a:lnTo>
                      <a:pt x="109886" y="0"/>
                    </a:lnTo>
                    <a:close/>
                  </a:path>
                  <a:path w="322580" h="304800">
                    <a:moveTo>
                      <a:pt x="215830" y="250177"/>
                    </a:moveTo>
                    <a:lnTo>
                      <a:pt x="191744" y="250177"/>
                    </a:lnTo>
                    <a:lnTo>
                      <a:pt x="196307" y="257899"/>
                    </a:lnTo>
                    <a:lnTo>
                      <a:pt x="200618" y="265752"/>
                    </a:lnTo>
                    <a:lnTo>
                      <a:pt x="204667" y="273735"/>
                    </a:lnTo>
                    <a:lnTo>
                      <a:pt x="208445" y="281851"/>
                    </a:lnTo>
                    <a:lnTo>
                      <a:pt x="165257" y="283471"/>
                    </a:lnTo>
                    <a:lnTo>
                      <a:pt x="143631" y="283631"/>
                    </a:lnTo>
                    <a:lnTo>
                      <a:pt x="231671" y="283631"/>
                    </a:lnTo>
                    <a:lnTo>
                      <a:pt x="228541" y="276111"/>
                    </a:lnTo>
                    <a:lnTo>
                      <a:pt x="224545" y="267257"/>
                    </a:lnTo>
                    <a:lnTo>
                      <a:pt x="220277" y="258543"/>
                    </a:lnTo>
                    <a:lnTo>
                      <a:pt x="215830" y="250177"/>
                    </a:lnTo>
                    <a:close/>
                  </a:path>
                  <a:path w="322580" h="304800">
                    <a:moveTo>
                      <a:pt x="316762" y="20808"/>
                    </a:moveTo>
                    <a:lnTo>
                      <a:pt x="132541" y="20808"/>
                    </a:lnTo>
                    <a:lnTo>
                      <a:pt x="187125" y="21332"/>
                    </a:lnTo>
                    <a:lnTo>
                      <a:pt x="241697" y="22794"/>
                    </a:lnTo>
                    <a:lnTo>
                      <a:pt x="296252" y="25196"/>
                    </a:lnTo>
                    <a:lnTo>
                      <a:pt x="299312" y="75794"/>
                    </a:lnTo>
                    <a:lnTo>
                      <a:pt x="301021" y="126428"/>
                    </a:lnTo>
                    <a:lnTo>
                      <a:pt x="301378" y="177090"/>
                    </a:lnTo>
                    <a:lnTo>
                      <a:pt x="300380" y="227774"/>
                    </a:lnTo>
                    <a:lnTo>
                      <a:pt x="253808" y="228659"/>
                    </a:lnTo>
                    <a:lnTo>
                      <a:pt x="114083" y="229673"/>
                    </a:lnTo>
                    <a:lnTo>
                      <a:pt x="321162" y="229673"/>
                    </a:lnTo>
                    <a:lnTo>
                      <a:pt x="322226" y="177987"/>
                    </a:lnTo>
                    <a:lnTo>
                      <a:pt x="321852" y="125496"/>
                    </a:lnTo>
                    <a:lnTo>
                      <a:pt x="320026" y="73037"/>
                    </a:lnTo>
                    <a:lnTo>
                      <a:pt x="316762" y="20808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4" name="object 26">
                <a:extLst>
                  <a:ext uri="{FF2B5EF4-FFF2-40B4-BE49-F238E27FC236}">
                    <a16:creationId xmlns:a16="http://schemas.microsoft.com/office/drawing/2014/main" id="{CCB08A17-E1ED-DB6A-2AF8-28C8F2E4A0AA}"/>
                  </a:ext>
                </a:extLst>
              </p:cNvPr>
              <p:cNvSpPr/>
              <p:nvPr/>
            </p:nvSpPr>
            <p:spPr>
              <a:xfrm>
                <a:off x="2645117" y="6761029"/>
                <a:ext cx="174171" cy="171716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5" name="object 27">
                <a:extLst>
                  <a:ext uri="{FF2B5EF4-FFF2-40B4-BE49-F238E27FC236}">
                    <a16:creationId xmlns:a16="http://schemas.microsoft.com/office/drawing/2014/main" id="{9D23587F-C069-8CE8-8A59-C4A7A9BD1D20}"/>
                  </a:ext>
                </a:extLst>
              </p:cNvPr>
              <p:cNvSpPr/>
              <p:nvPr/>
            </p:nvSpPr>
            <p:spPr>
              <a:xfrm>
                <a:off x="2483916" y="6662031"/>
                <a:ext cx="79314" cy="119701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6" name="object 28">
                <a:extLst>
                  <a:ext uri="{FF2B5EF4-FFF2-40B4-BE49-F238E27FC236}">
                    <a16:creationId xmlns:a16="http://schemas.microsoft.com/office/drawing/2014/main" id="{FA136B6A-B515-F033-2140-285E8B7981A7}"/>
                  </a:ext>
                </a:extLst>
              </p:cNvPr>
              <p:cNvSpPr/>
              <p:nvPr/>
            </p:nvSpPr>
            <p:spPr>
              <a:xfrm>
                <a:off x="2694726" y="6605970"/>
                <a:ext cx="106108" cy="90752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id="{8DE8B2DD-FF8F-527D-C8FB-311067F1CDBC}"/>
                  </a:ext>
                </a:extLst>
              </p:cNvPr>
              <p:cNvSpPr/>
              <p:nvPr/>
            </p:nvSpPr>
            <p:spPr>
              <a:xfrm>
                <a:off x="2921049" y="6738772"/>
                <a:ext cx="102922" cy="102404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id="{C86D9B09-0A8F-63CA-A632-C02C4DC30462}"/>
                  </a:ext>
                </a:extLst>
              </p:cNvPr>
              <p:cNvSpPr/>
              <p:nvPr/>
            </p:nvSpPr>
            <p:spPr>
              <a:xfrm>
                <a:off x="2538171" y="7001281"/>
                <a:ext cx="192405" cy="99695"/>
              </a:xfrm>
              <a:custGeom>
                <a:avLst/>
                <a:gdLst/>
                <a:ahLst/>
                <a:cxnLst/>
                <a:rect l="l" t="t" r="r" b="b"/>
                <a:pathLst>
                  <a:path w="192405" h="99695">
                    <a:moveTo>
                      <a:pt x="56311" y="10134"/>
                    </a:moveTo>
                    <a:lnTo>
                      <a:pt x="52984" y="3251"/>
                    </a:lnTo>
                    <a:lnTo>
                      <a:pt x="46189" y="0"/>
                    </a:lnTo>
                    <a:lnTo>
                      <a:pt x="38671" y="3162"/>
                    </a:lnTo>
                    <a:lnTo>
                      <a:pt x="10172" y="36690"/>
                    </a:lnTo>
                    <a:lnTo>
                      <a:pt x="0" y="56362"/>
                    </a:lnTo>
                    <a:lnTo>
                      <a:pt x="4749" y="62026"/>
                    </a:lnTo>
                    <a:lnTo>
                      <a:pt x="12382" y="63563"/>
                    </a:lnTo>
                    <a:lnTo>
                      <a:pt x="19507" y="59067"/>
                    </a:lnTo>
                    <a:lnTo>
                      <a:pt x="27393" y="48285"/>
                    </a:lnTo>
                    <a:lnTo>
                      <a:pt x="35674" y="37833"/>
                    </a:lnTo>
                    <a:lnTo>
                      <a:pt x="44348" y="27711"/>
                    </a:lnTo>
                    <a:lnTo>
                      <a:pt x="53403" y="17881"/>
                    </a:lnTo>
                    <a:lnTo>
                      <a:pt x="56311" y="10134"/>
                    </a:lnTo>
                    <a:close/>
                  </a:path>
                  <a:path w="192405" h="99695">
                    <a:moveTo>
                      <a:pt x="116090" y="31127"/>
                    </a:moveTo>
                    <a:lnTo>
                      <a:pt x="111048" y="25260"/>
                    </a:lnTo>
                    <a:lnTo>
                      <a:pt x="103733" y="23888"/>
                    </a:lnTo>
                    <a:lnTo>
                      <a:pt x="97523" y="28981"/>
                    </a:lnTo>
                    <a:lnTo>
                      <a:pt x="86258" y="52222"/>
                    </a:lnTo>
                    <a:lnTo>
                      <a:pt x="75780" y="75844"/>
                    </a:lnTo>
                    <a:lnTo>
                      <a:pt x="75666" y="84353"/>
                    </a:lnTo>
                    <a:lnTo>
                      <a:pt x="80860" y="90284"/>
                    </a:lnTo>
                    <a:lnTo>
                      <a:pt x="88011" y="91617"/>
                    </a:lnTo>
                    <a:lnTo>
                      <a:pt x="93764" y="86360"/>
                    </a:lnTo>
                    <a:lnTo>
                      <a:pt x="104241" y="62738"/>
                    </a:lnTo>
                    <a:lnTo>
                      <a:pt x="115506" y="39497"/>
                    </a:lnTo>
                    <a:lnTo>
                      <a:pt x="116090" y="31127"/>
                    </a:lnTo>
                    <a:close/>
                  </a:path>
                  <a:path w="192405" h="99695">
                    <a:moveTo>
                      <a:pt x="191998" y="90830"/>
                    </a:moveTo>
                    <a:lnTo>
                      <a:pt x="184404" y="41846"/>
                    </a:lnTo>
                    <a:lnTo>
                      <a:pt x="177457" y="38862"/>
                    </a:lnTo>
                    <a:lnTo>
                      <a:pt x="166522" y="41744"/>
                    </a:lnTo>
                    <a:lnTo>
                      <a:pt x="164338" y="47459"/>
                    </a:lnTo>
                    <a:lnTo>
                      <a:pt x="171919" y="96431"/>
                    </a:lnTo>
                    <a:lnTo>
                      <a:pt x="178879" y="99428"/>
                    </a:lnTo>
                    <a:lnTo>
                      <a:pt x="189814" y="96545"/>
                    </a:lnTo>
                    <a:lnTo>
                      <a:pt x="191998" y="90830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</p:grpSp>
      <p:sp>
        <p:nvSpPr>
          <p:cNvPr id="69" name="object 22">
            <a:extLst>
              <a:ext uri="{FF2B5EF4-FFF2-40B4-BE49-F238E27FC236}">
                <a16:creationId xmlns:a16="http://schemas.microsoft.com/office/drawing/2014/main" id="{FEE81B61-0FF5-DFD5-CB28-B6A1E151B91F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0" name="object 23">
            <a:extLst>
              <a:ext uri="{FF2B5EF4-FFF2-40B4-BE49-F238E27FC236}">
                <a16:creationId xmlns:a16="http://schemas.microsoft.com/office/drawing/2014/main" id="{3AA1CA4D-8E3D-CBC4-C9CA-01B6AEA35D9E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90DE364A-9700-5FFE-DA1A-780E8E43024A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2" name="object 25">
            <a:extLst>
              <a:ext uri="{FF2B5EF4-FFF2-40B4-BE49-F238E27FC236}">
                <a16:creationId xmlns:a16="http://schemas.microsoft.com/office/drawing/2014/main" id="{E9342B46-6C42-D532-DFE6-2A5D8ECBC2ED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3" name="object 26">
            <a:extLst>
              <a:ext uri="{FF2B5EF4-FFF2-40B4-BE49-F238E27FC236}">
                <a16:creationId xmlns:a16="http://schemas.microsoft.com/office/drawing/2014/main" id="{0F6B461D-2BE5-8A5D-8D3E-0A199BD5E8FB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310433B3-00E6-032A-8E64-B275AA378452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5E04951-D8B2-7136-B295-2B7A5C715E61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23872871-8511-2466-44FC-FBD5564AB90A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59693A1-1605-EE1E-33F8-6434AE37BD95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041C1BA9-DC84-F265-139F-4B3D1F75C100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CB3DB65A-349D-7703-E6DC-150F806ADFA9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6126EE53-F51F-D88D-B8A5-BC0F7E77C53A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232981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45" dirty="0"/>
              <a:t>Capacitació</a:t>
            </a: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29</a:t>
            </a:fld>
            <a:endParaRPr lang="ca-ES" dirty="0"/>
          </a:p>
        </p:txBody>
      </p:sp>
      <p:sp>
        <p:nvSpPr>
          <p:cNvPr id="4" name="object 4"/>
          <p:cNvSpPr txBox="1"/>
          <p:nvPr/>
        </p:nvSpPr>
        <p:spPr>
          <a:xfrm>
            <a:off x="2383535" y="4386722"/>
            <a:ext cx="39414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Sessions per a</a:t>
            </a:r>
            <a:r>
              <a:rPr lang="ca-ES" sz="2000" b="1" spc="-12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direccions</a:t>
            </a:r>
            <a:endParaRPr lang="ca-ES" sz="2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5959" y="4882008"/>
            <a:ext cx="2520000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20650" marR="222885">
              <a:spcBef>
                <a:spcPts val="355"/>
              </a:spcBef>
            </a:pP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Una </a:t>
            </a:r>
            <a:r>
              <a:rPr lang="ca-ES" sz="12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sessió</a:t>
            </a:r>
            <a:r>
              <a:rPr lang="ca-ES" sz="1200" spc="-8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d’actualitza</a:t>
            </a:r>
            <a:r>
              <a:rPr lang="ca-ES" sz="12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ció i </a:t>
            </a: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intercanvi d’experiències</a:t>
            </a:r>
            <a:endParaRPr lang="ca-ES" sz="12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5961" y="5697258"/>
            <a:ext cx="2520000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144000" rIns="0" bIns="0" rtlCol="0" anchor="ctr" anchorCtr="0">
            <a:noAutofit/>
          </a:bodyPr>
          <a:lstStyle/>
          <a:p>
            <a:pPr marL="120650">
              <a:spcBef>
                <a:spcPts val="690"/>
              </a:spcBef>
            </a:pP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2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0650"/>
            <a:r>
              <a:rPr lang="ca-ES" sz="12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(equips</a:t>
            </a:r>
            <a:r>
              <a:rPr lang="ca-ES" sz="1200" spc="-1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directius)</a:t>
            </a:r>
          </a:p>
          <a:p>
            <a:pPr marL="120650"/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3517" y="6511434"/>
            <a:ext cx="2520000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spcBef>
                <a:spcPts val="40"/>
              </a:spcBef>
            </a:pPr>
            <a:endParaRPr lang="ca-ES" sz="1200" dirty="0">
              <a:latin typeface="Times New Roman"/>
              <a:cs typeface="Times New Roman"/>
            </a:endParaRPr>
          </a:p>
          <a:p>
            <a:pPr marL="120650">
              <a:spcBef>
                <a:spcPts val="5"/>
              </a:spcBef>
            </a:pPr>
            <a:r>
              <a:rPr lang="ca-ES" sz="12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Segon trimestre </a:t>
            </a: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del</a:t>
            </a:r>
            <a:r>
              <a:rPr lang="ca-ES" sz="1200" spc="-5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curs</a:t>
            </a:r>
          </a:p>
          <a:p>
            <a:pPr marL="120650">
              <a:spcBef>
                <a:spcPts val="5"/>
              </a:spcBef>
            </a:pP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304" y="1162586"/>
            <a:ext cx="24771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Jornada</a:t>
            </a:r>
            <a:r>
              <a:rPr lang="ca-ES" sz="2000" b="1" spc="-8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spc="-5" dirty="0" err="1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endParaRPr lang="ca-ES" sz="2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9971" y="1665725"/>
            <a:ext cx="2520000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20650" marR="149860">
              <a:spcBef>
                <a:spcPts val="270"/>
              </a:spcBef>
            </a:pPr>
            <a:r>
              <a:rPr lang="ca-ES" sz="12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Sessió </a:t>
            </a: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d’aprofundiment amb persones expertes </a:t>
            </a:r>
            <a:r>
              <a:rPr lang="ca-ES" sz="12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 </a:t>
            </a: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experiències</a:t>
            </a:r>
            <a:r>
              <a:rPr lang="ca-ES" sz="1200" spc="-2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d’interès</a:t>
            </a:r>
            <a:endParaRPr lang="ca-ES" sz="12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9971" y="3290727"/>
            <a:ext cx="2520000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20650">
              <a:spcBef>
                <a:spcPts val="1435"/>
              </a:spcBef>
            </a:pPr>
            <a:r>
              <a:rPr lang="ca-ES" sz="12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Inici </a:t>
            </a: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1200" spc="-1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49971" y="2480975"/>
            <a:ext cx="2520000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240029" indent="-120014">
              <a:spcBef>
                <a:spcPts val="40"/>
              </a:spcBef>
              <a:buClr>
                <a:srgbClr val="01A1A9"/>
              </a:buClr>
              <a:buChar char="•"/>
              <a:tabLst>
                <a:tab pos="240665" algn="l"/>
              </a:tabLst>
            </a:pP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200" spc="-1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locals</a:t>
            </a:r>
            <a:endParaRPr lang="ca-ES" sz="12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40029" indent="-120014">
              <a:buClr>
                <a:srgbClr val="01A1A9"/>
              </a:buClr>
              <a:buChar char="•"/>
              <a:tabLst>
                <a:tab pos="240665" algn="l"/>
              </a:tabLst>
            </a:pP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2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40029" indent="-120014">
              <a:buClr>
                <a:srgbClr val="01A1A9"/>
              </a:buClr>
              <a:buChar char="•"/>
              <a:tabLst>
                <a:tab pos="240665" algn="l"/>
              </a:tabLst>
            </a:pP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Altres</a:t>
            </a:r>
            <a:r>
              <a:rPr lang="ca-ES" sz="1200" spc="-1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col·laboradors</a:t>
            </a:r>
            <a:endParaRPr lang="ca-ES" sz="12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480644" y="1162586"/>
            <a:ext cx="14300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Formació</a:t>
            </a:r>
            <a:endParaRPr lang="ca-ES" sz="2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288232" y="1665725"/>
            <a:ext cx="2700000" cy="935647"/>
          </a:xfrm>
          <a:prstGeom prst="roundRect">
            <a:avLst>
              <a:gd name="adj" fmla="val 10433"/>
            </a:avLst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211454" marR="161290" indent="-108585">
              <a:spcBef>
                <a:spcPts val="625"/>
              </a:spcBef>
              <a:buClr>
                <a:srgbClr val="01A1A9"/>
              </a:buClr>
              <a:buChar char="•"/>
              <a:tabLst>
                <a:tab pos="223520" algn="l"/>
              </a:tabLst>
            </a:pPr>
            <a:r>
              <a:rPr lang="ca-ES" sz="1200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20 </a:t>
            </a:r>
            <a:r>
              <a:rPr lang="ca-ES" sz="120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h </a:t>
            </a:r>
            <a:r>
              <a:rPr lang="ca-ES" sz="1200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</a:t>
            </a:r>
            <a:r>
              <a:rPr lang="ca-ES" sz="120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capacitació </a:t>
            </a:r>
            <a:r>
              <a:rPr lang="ca-ES" sz="1200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  aplicar el projecte educa</a:t>
            </a:r>
            <a:r>
              <a:rPr lang="ca-ES" sz="120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tiu </a:t>
            </a:r>
            <a:r>
              <a:rPr lang="ca-ES" sz="1200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als</a:t>
            </a:r>
            <a:r>
              <a:rPr lang="ca-ES" sz="1200" spc="-1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centres</a:t>
            </a:r>
          </a:p>
          <a:p>
            <a:pPr marL="211454" marR="308610" indent="-108585">
              <a:buClr>
                <a:srgbClr val="01A1A9"/>
              </a:buClr>
              <a:buChar char="•"/>
              <a:tabLst>
                <a:tab pos="223520" algn="l"/>
              </a:tabLst>
            </a:pPr>
            <a:r>
              <a:rPr lang="ca-ES" sz="1200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Acreditació de la</a:t>
            </a:r>
            <a:r>
              <a:rPr lang="ca-ES" sz="1200" spc="-8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Generalitat </a:t>
            </a:r>
            <a:r>
              <a:rPr lang="ca-ES" sz="1200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Catalunya</a:t>
            </a:r>
            <a:endParaRPr lang="ca-ES" sz="1200" dirty="0">
              <a:solidFill>
                <a:srgbClr val="A1233D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03467DD-91A3-B411-6A84-F1D60EA443C3}"/>
              </a:ext>
            </a:extLst>
          </p:cNvPr>
          <p:cNvGrpSpPr/>
          <p:nvPr/>
        </p:nvGrpSpPr>
        <p:grpSpPr>
          <a:xfrm>
            <a:off x="6480644" y="2696616"/>
            <a:ext cx="720000" cy="720000"/>
            <a:chOff x="6303802" y="2847085"/>
            <a:chExt cx="720000" cy="720000"/>
          </a:xfrm>
        </p:grpSpPr>
        <p:sp>
          <p:nvSpPr>
            <p:cNvPr id="158" name="object 10">
              <a:extLst>
                <a:ext uri="{FF2B5EF4-FFF2-40B4-BE49-F238E27FC236}">
                  <a16:creationId xmlns:a16="http://schemas.microsoft.com/office/drawing/2014/main" id="{DCE70213-4CD1-CF61-DE2D-C9AA42833F21}"/>
                </a:ext>
              </a:extLst>
            </p:cNvPr>
            <p:cNvSpPr/>
            <p:nvPr/>
          </p:nvSpPr>
          <p:spPr>
            <a:xfrm>
              <a:off x="6303802" y="2847085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BF197119-39C9-4A29-8738-A4CCBF65CDE2}"/>
                </a:ext>
              </a:extLst>
            </p:cNvPr>
            <p:cNvGrpSpPr/>
            <p:nvPr/>
          </p:nvGrpSpPr>
          <p:grpSpPr>
            <a:xfrm>
              <a:off x="6456271" y="2941138"/>
              <a:ext cx="316230" cy="524338"/>
              <a:chOff x="6394354" y="2870192"/>
              <a:chExt cx="316230" cy="524338"/>
            </a:xfrm>
          </p:grpSpPr>
          <p:sp>
            <p:nvSpPr>
              <p:cNvPr id="159" name="object 11">
                <a:extLst>
                  <a:ext uri="{FF2B5EF4-FFF2-40B4-BE49-F238E27FC236}">
                    <a16:creationId xmlns:a16="http://schemas.microsoft.com/office/drawing/2014/main" id="{1179A49A-FB74-8741-3EAA-9A89D3F7556E}"/>
                  </a:ext>
                </a:extLst>
              </p:cNvPr>
              <p:cNvSpPr/>
              <p:nvPr/>
            </p:nvSpPr>
            <p:spPr>
              <a:xfrm>
                <a:off x="6400258" y="3209018"/>
                <a:ext cx="210173" cy="18551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60" name="object 12">
                <a:extLst>
                  <a:ext uri="{FF2B5EF4-FFF2-40B4-BE49-F238E27FC236}">
                    <a16:creationId xmlns:a16="http://schemas.microsoft.com/office/drawing/2014/main" id="{3D4632EB-457B-8AC8-7105-B9D98005BF88}"/>
                  </a:ext>
                </a:extLst>
              </p:cNvPr>
              <p:cNvSpPr/>
              <p:nvPr/>
            </p:nvSpPr>
            <p:spPr>
              <a:xfrm>
                <a:off x="6394354" y="2870192"/>
                <a:ext cx="316230" cy="34771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41" y="123609"/>
                    </a:moveTo>
                    <a:lnTo>
                      <a:pt x="78727" y="116459"/>
                    </a:lnTo>
                    <a:lnTo>
                      <a:pt x="71183" y="113195"/>
                    </a:lnTo>
                    <a:lnTo>
                      <a:pt x="63639" y="116459"/>
                    </a:lnTo>
                    <a:lnTo>
                      <a:pt x="61125" y="123609"/>
                    </a:lnTo>
                    <a:lnTo>
                      <a:pt x="63627" y="130771"/>
                    </a:lnTo>
                    <a:lnTo>
                      <a:pt x="71183" y="134023"/>
                    </a:lnTo>
                    <a:lnTo>
                      <a:pt x="78714" y="130771"/>
                    </a:lnTo>
                    <a:lnTo>
                      <a:pt x="81241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10"/>
                    </a:lnTo>
                    <a:lnTo>
                      <a:pt x="69430" y="203250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161" name="object 13">
              <a:extLst>
                <a:ext uri="{FF2B5EF4-FFF2-40B4-BE49-F238E27FC236}">
                  <a16:creationId xmlns:a16="http://schemas.microsoft.com/office/drawing/2014/main" id="{8C5B6F6B-D49A-43E7-7D72-9A199B2FAE9C}"/>
                </a:ext>
              </a:extLst>
            </p:cNvPr>
            <p:cNvSpPr txBox="1"/>
            <p:nvPr/>
          </p:nvSpPr>
          <p:spPr>
            <a:xfrm>
              <a:off x="6881641" y="2938163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lang="ca-ES" sz="800" b="1" spc="-140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DDC090E-8C71-4172-7700-E8D25894A364}"/>
              </a:ext>
            </a:extLst>
          </p:cNvPr>
          <p:cNvGrpSpPr/>
          <p:nvPr/>
        </p:nvGrpSpPr>
        <p:grpSpPr>
          <a:xfrm>
            <a:off x="6480644" y="3511866"/>
            <a:ext cx="720000" cy="720000"/>
            <a:chOff x="6326168" y="3767763"/>
            <a:chExt cx="720000" cy="720000"/>
          </a:xfrm>
        </p:grpSpPr>
        <p:sp>
          <p:nvSpPr>
            <p:cNvPr id="177" name="object 51">
              <a:extLst>
                <a:ext uri="{FF2B5EF4-FFF2-40B4-BE49-F238E27FC236}">
                  <a16:creationId xmlns:a16="http://schemas.microsoft.com/office/drawing/2014/main" id="{514DA629-DF06-792A-894D-F88B5E6781C7}"/>
                </a:ext>
              </a:extLst>
            </p:cNvPr>
            <p:cNvSpPr/>
            <p:nvPr/>
          </p:nvSpPr>
          <p:spPr>
            <a:xfrm>
              <a:off x="6326168" y="3767763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BE00145B-2D28-D7E5-39AC-0464D51989E5}"/>
                </a:ext>
              </a:extLst>
            </p:cNvPr>
            <p:cNvGrpSpPr/>
            <p:nvPr/>
          </p:nvGrpSpPr>
          <p:grpSpPr>
            <a:xfrm>
              <a:off x="6419294" y="3838207"/>
              <a:ext cx="379207" cy="592118"/>
              <a:chOff x="6368024" y="3802200"/>
              <a:chExt cx="379207" cy="592118"/>
            </a:xfrm>
          </p:grpSpPr>
          <p:sp>
            <p:nvSpPr>
              <p:cNvPr id="178" name="object 52">
                <a:extLst>
                  <a:ext uri="{FF2B5EF4-FFF2-40B4-BE49-F238E27FC236}">
                    <a16:creationId xmlns:a16="http://schemas.microsoft.com/office/drawing/2014/main" id="{8975D9D2-6B86-BE27-ED85-274769D68A2C}"/>
                  </a:ext>
                </a:extLst>
              </p:cNvPr>
              <p:cNvSpPr/>
              <p:nvPr/>
            </p:nvSpPr>
            <p:spPr>
              <a:xfrm>
                <a:off x="6573016" y="4157481"/>
                <a:ext cx="79640" cy="10419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79" name="object 53">
                <a:extLst>
                  <a:ext uri="{FF2B5EF4-FFF2-40B4-BE49-F238E27FC236}">
                    <a16:creationId xmlns:a16="http://schemas.microsoft.com/office/drawing/2014/main" id="{070B2E87-073D-D9AE-1015-BF7FC7176DD7}"/>
                  </a:ext>
                </a:extLst>
              </p:cNvPr>
              <p:cNvSpPr/>
              <p:nvPr/>
            </p:nvSpPr>
            <p:spPr>
              <a:xfrm>
                <a:off x="6368024" y="3963651"/>
                <a:ext cx="379207" cy="430667"/>
              </a:xfrm>
              <a:custGeom>
                <a:avLst/>
                <a:gdLst/>
                <a:ahLst/>
                <a:cxnLst/>
                <a:rect l="l" t="t" r="r" b="b"/>
                <a:pathLst>
                  <a:path w="393064" h="399415">
                    <a:moveTo>
                      <a:pt x="71907" y="90144"/>
                    </a:moveTo>
                    <a:lnTo>
                      <a:pt x="25996" y="67221"/>
                    </a:lnTo>
                    <a:lnTo>
                      <a:pt x="12001" y="62852"/>
                    </a:lnTo>
                    <a:lnTo>
                      <a:pt x="4013" y="63931"/>
                    </a:lnTo>
                    <a:lnTo>
                      <a:pt x="0" y="70218"/>
                    </a:lnTo>
                    <a:lnTo>
                      <a:pt x="800" y="77889"/>
                    </a:lnTo>
                    <a:lnTo>
                      <a:pt x="7315" y="83146"/>
                    </a:lnTo>
                    <a:lnTo>
                      <a:pt x="20040" y="87122"/>
                    </a:lnTo>
                    <a:lnTo>
                      <a:pt x="32550" y="91655"/>
                    </a:lnTo>
                    <a:lnTo>
                      <a:pt x="44856" y="96735"/>
                    </a:lnTo>
                    <a:lnTo>
                      <a:pt x="56959" y="102374"/>
                    </a:lnTo>
                    <a:lnTo>
                      <a:pt x="65227" y="102819"/>
                    </a:lnTo>
                    <a:lnTo>
                      <a:pt x="70827" y="97586"/>
                    </a:lnTo>
                    <a:lnTo>
                      <a:pt x="71907" y="90144"/>
                    </a:lnTo>
                    <a:close/>
                  </a:path>
                  <a:path w="393064" h="399415">
                    <a:moveTo>
                      <a:pt x="100647" y="41846"/>
                    </a:moveTo>
                    <a:lnTo>
                      <a:pt x="67970" y="15963"/>
                    </a:lnTo>
                    <a:lnTo>
                      <a:pt x="28892" y="0"/>
                    </a:lnTo>
                    <a:lnTo>
                      <a:pt x="23253" y="5308"/>
                    </a:lnTo>
                    <a:lnTo>
                      <a:pt x="22199" y="12661"/>
                    </a:lnTo>
                    <a:lnTo>
                      <a:pt x="27597" y="18618"/>
                    </a:lnTo>
                    <a:lnTo>
                      <a:pt x="41998" y="25438"/>
                    </a:lnTo>
                    <a:lnTo>
                      <a:pt x="55994" y="32981"/>
                    </a:lnTo>
                    <a:lnTo>
                      <a:pt x="69570" y="41275"/>
                    </a:lnTo>
                    <a:lnTo>
                      <a:pt x="82689" y="50342"/>
                    </a:lnTo>
                    <a:lnTo>
                      <a:pt x="90906" y="52362"/>
                    </a:lnTo>
                    <a:lnTo>
                      <a:pt x="97790" y="48590"/>
                    </a:lnTo>
                    <a:lnTo>
                      <a:pt x="100647" y="41846"/>
                    </a:lnTo>
                    <a:close/>
                  </a:path>
                  <a:path w="393064" h="399415">
                    <a:moveTo>
                      <a:pt x="392633" y="368769"/>
                    </a:moveTo>
                    <a:lnTo>
                      <a:pt x="392328" y="363054"/>
                    </a:lnTo>
                    <a:lnTo>
                      <a:pt x="389102" y="312547"/>
                    </a:lnTo>
                    <a:lnTo>
                      <a:pt x="386080" y="277545"/>
                    </a:lnTo>
                    <a:lnTo>
                      <a:pt x="385597" y="272034"/>
                    </a:lnTo>
                    <a:lnTo>
                      <a:pt x="385140" y="266738"/>
                    </a:lnTo>
                    <a:lnTo>
                      <a:pt x="384797" y="262966"/>
                    </a:lnTo>
                    <a:lnTo>
                      <a:pt x="384632" y="261404"/>
                    </a:lnTo>
                    <a:lnTo>
                      <a:pt x="379526" y="214515"/>
                    </a:lnTo>
                    <a:lnTo>
                      <a:pt x="377126" y="196316"/>
                    </a:lnTo>
                    <a:lnTo>
                      <a:pt x="376720" y="193179"/>
                    </a:lnTo>
                    <a:lnTo>
                      <a:pt x="375221" y="181800"/>
                    </a:lnTo>
                    <a:lnTo>
                      <a:pt x="373113" y="165696"/>
                    </a:lnTo>
                    <a:lnTo>
                      <a:pt x="371157" y="153022"/>
                    </a:lnTo>
                    <a:lnTo>
                      <a:pt x="371157" y="357085"/>
                    </a:lnTo>
                    <a:lnTo>
                      <a:pt x="313359" y="363054"/>
                    </a:lnTo>
                    <a:lnTo>
                      <a:pt x="312013" y="342734"/>
                    </a:lnTo>
                    <a:lnTo>
                      <a:pt x="310311" y="322453"/>
                    </a:lnTo>
                    <a:lnTo>
                      <a:pt x="308267" y="302209"/>
                    </a:lnTo>
                    <a:lnTo>
                      <a:pt x="306057" y="283578"/>
                    </a:lnTo>
                    <a:lnTo>
                      <a:pt x="305879" y="282016"/>
                    </a:lnTo>
                    <a:lnTo>
                      <a:pt x="365290" y="277545"/>
                    </a:lnTo>
                    <a:lnTo>
                      <a:pt x="368579" y="317271"/>
                    </a:lnTo>
                    <a:lnTo>
                      <a:pt x="371157" y="357085"/>
                    </a:lnTo>
                    <a:lnTo>
                      <a:pt x="371157" y="153022"/>
                    </a:lnTo>
                    <a:lnTo>
                      <a:pt x="365607" y="117017"/>
                    </a:lnTo>
                    <a:lnTo>
                      <a:pt x="363334" y="104165"/>
                    </a:lnTo>
                    <a:lnTo>
                      <a:pt x="363334" y="256857"/>
                    </a:lnTo>
                    <a:lnTo>
                      <a:pt x="303047" y="261404"/>
                    </a:lnTo>
                    <a:lnTo>
                      <a:pt x="300774" y="246494"/>
                    </a:lnTo>
                    <a:lnTo>
                      <a:pt x="298297" y="231597"/>
                    </a:lnTo>
                    <a:lnTo>
                      <a:pt x="295630" y="216738"/>
                    </a:lnTo>
                    <a:lnTo>
                      <a:pt x="293141" y="203720"/>
                    </a:lnTo>
                    <a:lnTo>
                      <a:pt x="292798" y="201891"/>
                    </a:lnTo>
                    <a:lnTo>
                      <a:pt x="356298" y="196316"/>
                    </a:lnTo>
                    <a:lnTo>
                      <a:pt x="361721" y="241706"/>
                    </a:lnTo>
                    <a:lnTo>
                      <a:pt x="363334" y="256857"/>
                    </a:lnTo>
                    <a:lnTo>
                      <a:pt x="363334" y="104165"/>
                    </a:lnTo>
                    <a:lnTo>
                      <a:pt x="358775" y="78384"/>
                    </a:lnTo>
                    <a:lnTo>
                      <a:pt x="357860" y="73190"/>
                    </a:lnTo>
                    <a:lnTo>
                      <a:pt x="356755" y="67043"/>
                    </a:lnTo>
                    <a:lnTo>
                      <a:pt x="355981" y="62865"/>
                    </a:lnTo>
                    <a:lnTo>
                      <a:pt x="353555" y="61633"/>
                    </a:lnTo>
                    <a:lnTo>
                      <a:pt x="353555" y="175729"/>
                    </a:lnTo>
                    <a:lnTo>
                      <a:pt x="292646" y="181089"/>
                    </a:lnTo>
                    <a:lnTo>
                      <a:pt x="292646" y="364985"/>
                    </a:lnTo>
                    <a:lnTo>
                      <a:pt x="241477" y="369455"/>
                    </a:lnTo>
                    <a:lnTo>
                      <a:pt x="240093" y="348907"/>
                    </a:lnTo>
                    <a:lnTo>
                      <a:pt x="238493" y="328371"/>
                    </a:lnTo>
                    <a:lnTo>
                      <a:pt x="236651" y="307873"/>
                    </a:lnTo>
                    <a:lnTo>
                      <a:pt x="234746" y="288950"/>
                    </a:lnTo>
                    <a:lnTo>
                      <a:pt x="234594" y="287388"/>
                    </a:lnTo>
                    <a:lnTo>
                      <a:pt x="285165" y="283578"/>
                    </a:lnTo>
                    <a:lnTo>
                      <a:pt x="289636" y="324180"/>
                    </a:lnTo>
                    <a:lnTo>
                      <a:pt x="292646" y="364985"/>
                    </a:lnTo>
                    <a:lnTo>
                      <a:pt x="292646" y="181089"/>
                    </a:lnTo>
                    <a:lnTo>
                      <a:pt x="284530" y="181800"/>
                    </a:lnTo>
                    <a:lnTo>
                      <a:pt x="282321" y="180987"/>
                    </a:lnTo>
                    <a:lnTo>
                      <a:pt x="282321" y="262966"/>
                    </a:lnTo>
                    <a:lnTo>
                      <a:pt x="232295" y="266738"/>
                    </a:lnTo>
                    <a:lnTo>
                      <a:pt x="230492" y="252006"/>
                    </a:lnTo>
                    <a:lnTo>
                      <a:pt x="228587" y="237299"/>
                    </a:lnTo>
                    <a:lnTo>
                      <a:pt x="226555" y="222592"/>
                    </a:lnTo>
                    <a:lnTo>
                      <a:pt x="224675" y="209715"/>
                    </a:lnTo>
                    <a:lnTo>
                      <a:pt x="224421" y="207899"/>
                    </a:lnTo>
                    <a:lnTo>
                      <a:pt x="271970" y="203720"/>
                    </a:lnTo>
                    <a:lnTo>
                      <a:pt x="280022" y="248119"/>
                    </a:lnTo>
                    <a:lnTo>
                      <a:pt x="282321" y="262966"/>
                    </a:lnTo>
                    <a:lnTo>
                      <a:pt x="282321" y="180987"/>
                    </a:lnTo>
                    <a:lnTo>
                      <a:pt x="281724" y="180759"/>
                    </a:lnTo>
                    <a:lnTo>
                      <a:pt x="278409" y="181114"/>
                    </a:lnTo>
                    <a:lnTo>
                      <a:pt x="275602" y="182575"/>
                    </a:lnTo>
                    <a:lnTo>
                      <a:pt x="220751" y="187401"/>
                    </a:lnTo>
                    <a:lnTo>
                      <a:pt x="220751" y="371157"/>
                    </a:lnTo>
                    <a:lnTo>
                      <a:pt x="166763" y="375018"/>
                    </a:lnTo>
                    <a:lnTo>
                      <a:pt x="166192" y="354431"/>
                    </a:lnTo>
                    <a:lnTo>
                      <a:pt x="165430" y="333857"/>
                    </a:lnTo>
                    <a:lnTo>
                      <a:pt x="164414" y="312547"/>
                    </a:lnTo>
                    <a:lnTo>
                      <a:pt x="163309" y="292760"/>
                    </a:lnTo>
                    <a:lnTo>
                      <a:pt x="213956" y="288950"/>
                    </a:lnTo>
                    <a:lnTo>
                      <a:pt x="216001" y="309460"/>
                    </a:lnTo>
                    <a:lnTo>
                      <a:pt x="217805" y="329996"/>
                    </a:lnTo>
                    <a:lnTo>
                      <a:pt x="219392" y="350570"/>
                    </a:lnTo>
                    <a:lnTo>
                      <a:pt x="220751" y="371157"/>
                    </a:lnTo>
                    <a:lnTo>
                      <a:pt x="220751" y="187401"/>
                    </a:lnTo>
                    <a:lnTo>
                      <a:pt x="211645" y="188201"/>
                    </a:lnTo>
                    <a:lnTo>
                      <a:pt x="211645" y="268287"/>
                    </a:lnTo>
                    <a:lnTo>
                      <a:pt x="162013" y="272034"/>
                    </a:lnTo>
                    <a:lnTo>
                      <a:pt x="160858" y="256857"/>
                    </a:lnTo>
                    <a:lnTo>
                      <a:pt x="159575" y="241706"/>
                    </a:lnTo>
                    <a:lnTo>
                      <a:pt x="158369" y="228358"/>
                    </a:lnTo>
                    <a:lnTo>
                      <a:pt x="156984" y="213817"/>
                    </a:lnTo>
                    <a:lnTo>
                      <a:pt x="203784" y="209715"/>
                    </a:lnTo>
                    <a:lnTo>
                      <a:pt x="205943" y="224345"/>
                    </a:lnTo>
                    <a:lnTo>
                      <a:pt x="207962" y="238975"/>
                    </a:lnTo>
                    <a:lnTo>
                      <a:pt x="209867" y="253631"/>
                    </a:lnTo>
                    <a:lnTo>
                      <a:pt x="211645" y="268287"/>
                    </a:lnTo>
                    <a:lnTo>
                      <a:pt x="211645" y="188201"/>
                    </a:lnTo>
                    <a:lnTo>
                      <a:pt x="154914" y="193179"/>
                    </a:lnTo>
                    <a:lnTo>
                      <a:pt x="152031" y="168173"/>
                    </a:lnTo>
                    <a:lnTo>
                      <a:pt x="148856" y="143192"/>
                    </a:lnTo>
                    <a:lnTo>
                      <a:pt x="145376" y="118249"/>
                    </a:lnTo>
                    <a:lnTo>
                      <a:pt x="141630" y="93332"/>
                    </a:lnTo>
                    <a:lnTo>
                      <a:pt x="177774" y="89382"/>
                    </a:lnTo>
                    <a:lnTo>
                      <a:pt x="179044" y="94424"/>
                    </a:lnTo>
                    <a:lnTo>
                      <a:pt x="180187" y="99504"/>
                    </a:lnTo>
                    <a:lnTo>
                      <a:pt x="181216" y="104609"/>
                    </a:lnTo>
                    <a:lnTo>
                      <a:pt x="185826" y="111125"/>
                    </a:lnTo>
                    <a:lnTo>
                      <a:pt x="193217" y="111683"/>
                    </a:lnTo>
                    <a:lnTo>
                      <a:pt x="199631" y="107315"/>
                    </a:lnTo>
                    <a:lnTo>
                      <a:pt x="201295" y="99072"/>
                    </a:lnTo>
                    <a:lnTo>
                      <a:pt x="200507" y="95135"/>
                    </a:lnTo>
                    <a:lnTo>
                      <a:pt x="199085" y="89382"/>
                    </a:lnTo>
                    <a:lnTo>
                      <a:pt x="198602" y="87376"/>
                    </a:lnTo>
                    <a:lnTo>
                      <a:pt x="240601" y="83807"/>
                    </a:lnTo>
                    <a:lnTo>
                      <a:pt x="282676" y="80975"/>
                    </a:lnTo>
                    <a:lnTo>
                      <a:pt x="285813" y="101638"/>
                    </a:lnTo>
                    <a:lnTo>
                      <a:pt x="290080" y="108191"/>
                    </a:lnTo>
                    <a:lnTo>
                      <a:pt x="297357" y="108750"/>
                    </a:lnTo>
                    <a:lnTo>
                      <a:pt x="303885" y="104368"/>
                    </a:lnTo>
                    <a:lnTo>
                      <a:pt x="305904" y="96100"/>
                    </a:lnTo>
                    <a:lnTo>
                      <a:pt x="303593" y="80975"/>
                    </a:lnTo>
                    <a:lnTo>
                      <a:pt x="303441" y="79921"/>
                    </a:lnTo>
                    <a:lnTo>
                      <a:pt x="342112" y="102666"/>
                    </a:lnTo>
                    <a:lnTo>
                      <a:pt x="350012" y="151345"/>
                    </a:lnTo>
                    <a:lnTo>
                      <a:pt x="353555" y="175729"/>
                    </a:lnTo>
                    <a:lnTo>
                      <a:pt x="353555" y="61633"/>
                    </a:lnTo>
                    <a:lnTo>
                      <a:pt x="352361" y="61023"/>
                    </a:lnTo>
                    <a:lnTo>
                      <a:pt x="351726" y="60693"/>
                    </a:lnTo>
                    <a:lnTo>
                      <a:pt x="347383" y="61023"/>
                    </a:lnTo>
                    <a:lnTo>
                      <a:pt x="346036" y="59245"/>
                    </a:lnTo>
                    <a:lnTo>
                      <a:pt x="345732" y="58826"/>
                    </a:lnTo>
                    <a:lnTo>
                      <a:pt x="343103" y="57353"/>
                    </a:lnTo>
                    <a:lnTo>
                      <a:pt x="329653" y="57848"/>
                    </a:lnTo>
                    <a:lnTo>
                      <a:pt x="300291" y="59245"/>
                    </a:lnTo>
                    <a:lnTo>
                      <a:pt x="295313" y="26555"/>
                    </a:lnTo>
                    <a:lnTo>
                      <a:pt x="291045" y="20002"/>
                    </a:lnTo>
                    <a:lnTo>
                      <a:pt x="283768" y="19443"/>
                    </a:lnTo>
                    <a:lnTo>
                      <a:pt x="277241" y="23825"/>
                    </a:lnTo>
                    <a:lnTo>
                      <a:pt x="275234" y="32092"/>
                    </a:lnTo>
                    <a:lnTo>
                      <a:pt x="279539" y="60363"/>
                    </a:lnTo>
                    <a:lnTo>
                      <a:pt x="236220" y="63309"/>
                    </a:lnTo>
                    <a:lnTo>
                      <a:pt x="192989" y="67043"/>
                    </a:lnTo>
                    <a:lnTo>
                      <a:pt x="190246" y="58826"/>
                    </a:lnTo>
                    <a:lnTo>
                      <a:pt x="187388" y="50914"/>
                    </a:lnTo>
                    <a:lnTo>
                      <a:pt x="184264" y="42938"/>
                    </a:lnTo>
                    <a:lnTo>
                      <a:pt x="180936" y="35013"/>
                    </a:lnTo>
                    <a:lnTo>
                      <a:pt x="175133" y="29768"/>
                    </a:lnTo>
                    <a:lnTo>
                      <a:pt x="167957" y="31102"/>
                    </a:lnTo>
                    <a:lnTo>
                      <a:pt x="162775" y="37007"/>
                    </a:lnTo>
                    <a:lnTo>
                      <a:pt x="162953" y="45516"/>
                    </a:lnTo>
                    <a:lnTo>
                      <a:pt x="166331" y="53276"/>
                    </a:lnTo>
                    <a:lnTo>
                      <a:pt x="169214" y="61201"/>
                    </a:lnTo>
                    <a:lnTo>
                      <a:pt x="171843" y="69202"/>
                    </a:lnTo>
                    <a:lnTo>
                      <a:pt x="135420" y="73190"/>
                    </a:lnTo>
                    <a:lnTo>
                      <a:pt x="129984" y="72097"/>
                    </a:lnTo>
                    <a:lnTo>
                      <a:pt x="124396" y="74015"/>
                    </a:lnTo>
                    <a:lnTo>
                      <a:pt x="120332" y="78511"/>
                    </a:lnTo>
                    <a:lnTo>
                      <a:pt x="119595" y="83807"/>
                    </a:lnTo>
                    <a:lnTo>
                      <a:pt x="119481" y="85509"/>
                    </a:lnTo>
                    <a:lnTo>
                      <a:pt x="126936" y="135115"/>
                    </a:lnTo>
                    <a:lnTo>
                      <a:pt x="133223" y="185254"/>
                    </a:lnTo>
                    <a:lnTo>
                      <a:pt x="138290" y="235521"/>
                    </a:lnTo>
                    <a:lnTo>
                      <a:pt x="142151" y="285902"/>
                    </a:lnTo>
                    <a:lnTo>
                      <a:pt x="144792" y="336372"/>
                    </a:lnTo>
                    <a:lnTo>
                      <a:pt x="146164" y="384441"/>
                    </a:lnTo>
                    <a:lnTo>
                      <a:pt x="146392" y="396227"/>
                    </a:lnTo>
                    <a:lnTo>
                      <a:pt x="156489" y="399072"/>
                    </a:lnTo>
                    <a:lnTo>
                      <a:pt x="162560" y="395452"/>
                    </a:lnTo>
                    <a:lnTo>
                      <a:pt x="163664" y="395782"/>
                    </a:lnTo>
                    <a:lnTo>
                      <a:pt x="164871" y="395973"/>
                    </a:lnTo>
                    <a:lnTo>
                      <a:pt x="172580" y="395452"/>
                    </a:lnTo>
                    <a:lnTo>
                      <a:pt x="223062" y="391795"/>
                    </a:lnTo>
                    <a:lnTo>
                      <a:pt x="227317" y="399161"/>
                    </a:lnTo>
                    <a:lnTo>
                      <a:pt x="239941" y="398678"/>
                    </a:lnTo>
                    <a:lnTo>
                      <a:pt x="241706" y="391795"/>
                    </a:lnTo>
                    <a:lnTo>
                      <a:pt x="242125" y="390220"/>
                    </a:lnTo>
                    <a:lnTo>
                      <a:pt x="307594" y="384441"/>
                    </a:lnTo>
                    <a:lnTo>
                      <a:pt x="377228" y="377253"/>
                    </a:lnTo>
                    <a:lnTo>
                      <a:pt x="379831" y="375018"/>
                    </a:lnTo>
                    <a:lnTo>
                      <a:pt x="380098" y="374789"/>
                    </a:lnTo>
                    <a:lnTo>
                      <a:pt x="381622" y="371703"/>
                    </a:lnTo>
                    <a:lnTo>
                      <a:pt x="387096" y="372059"/>
                    </a:lnTo>
                    <a:lnTo>
                      <a:pt x="387692" y="371703"/>
                    </a:lnTo>
                    <a:lnTo>
                      <a:pt x="391477" y="369455"/>
                    </a:lnTo>
                    <a:lnTo>
                      <a:pt x="392633" y="368769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80" name="object 54">
                <a:extLst>
                  <a:ext uri="{FF2B5EF4-FFF2-40B4-BE49-F238E27FC236}">
                    <a16:creationId xmlns:a16="http://schemas.microsoft.com/office/drawing/2014/main" id="{FE9588E2-7EA2-BD50-6B94-2FE6AE0B25D1}"/>
                  </a:ext>
                </a:extLst>
              </p:cNvPr>
              <p:cNvSpPr/>
              <p:nvPr/>
            </p:nvSpPr>
            <p:spPr>
              <a:xfrm>
                <a:off x="6553930" y="3802200"/>
                <a:ext cx="86131" cy="18420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181" name="object 61">
              <a:extLst>
                <a:ext uri="{FF2B5EF4-FFF2-40B4-BE49-F238E27FC236}">
                  <a16:creationId xmlns:a16="http://schemas.microsoft.com/office/drawing/2014/main" id="{BE2ED7A3-A49D-2041-D64E-EA7BEF5AC6FE}"/>
                </a:ext>
              </a:extLst>
            </p:cNvPr>
            <p:cNvSpPr txBox="1"/>
            <p:nvPr/>
          </p:nvSpPr>
          <p:spPr>
            <a:xfrm>
              <a:off x="6904007" y="3965203"/>
              <a:ext cx="123111" cy="325120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QUAN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sp>
        <p:nvSpPr>
          <p:cNvPr id="188" name="object 10">
            <a:extLst>
              <a:ext uri="{FF2B5EF4-FFF2-40B4-BE49-F238E27FC236}">
                <a16:creationId xmlns:a16="http://schemas.microsoft.com/office/drawing/2014/main" id="{D9E3B36C-17F5-53A9-CDFE-4D36DB980975}"/>
              </a:ext>
            </a:extLst>
          </p:cNvPr>
          <p:cNvSpPr txBox="1"/>
          <p:nvPr/>
        </p:nvSpPr>
        <p:spPr>
          <a:xfrm>
            <a:off x="7288232" y="3511866"/>
            <a:ext cx="2700000" cy="720000"/>
          </a:xfrm>
          <a:prstGeom prst="roundRect">
            <a:avLst/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20650">
              <a:spcBef>
                <a:spcPts val="1435"/>
              </a:spcBef>
            </a:pPr>
            <a:r>
              <a:rPr lang="ca-ES" sz="12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Entre octubre i març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68124ED-4D5C-6C95-131F-F93979C4B15B}"/>
              </a:ext>
            </a:extLst>
          </p:cNvPr>
          <p:cNvGrpSpPr/>
          <p:nvPr/>
        </p:nvGrpSpPr>
        <p:grpSpPr>
          <a:xfrm>
            <a:off x="6480644" y="1669307"/>
            <a:ext cx="720000" cy="720000"/>
            <a:chOff x="6298581" y="1811775"/>
            <a:chExt cx="720000" cy="720000"/>
          </a:xfrm>
        </p:grpSpPr>
        <p:sp>
          <p:nvSpPr>
            <p:cNvPr id="192" name="object 3">
              <a:extLst>
                <a:ext uri="{FF2B5EF4-FFF2-40B4-BE49-F238E27FC236}">
                  <a16:creationId xmlns:a16="http://schemas.microsoft.com/office/drawing/2014/main" id="{9272181E-96E8-C173-1276-9E8A9EEF26F3}"/>
                </a:ext>
              </a:extLst>
            </p:cNvPr>
            <p:cNvSpPr/>
            <p:nvPr/>
          </p:nvSpPr>
          <p:spPr>
            <a:xfrm>
              <a:off x="6298581" y="1811775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ABFDC76-C569-AA55-12B9-32B0DC4D1AC5}"/>
                </a:ext>
              </a:extLst>
            </p:cNvPr>
            <p:cNvGrpSpPr/>
            <p:nvPr/>
          </p:nvGrpSpPr>
          <p:grpSpPr>
            <a:xfrm>
              <a:off x="6397110" y="1937230"/>
              <a:ext cx="401391" cy="528987"/>
              <a:chOff x="6342127" y="1865808"/>
              <a:chExt cx="401391" cy="528987"/>
            </a:xfrm>
          </p:grpSpPr>
          <p:sp>
            <p:nvSpPr>
              <p:cNvPr id="193" name="object 4">
                <a:extLst>
                  <a:ext uri="{FF2B5EF4-FFF2-40B4-BE49-F238E27FC236}">
                    <a16:creationId xmlns:a16="http://schemas.microsoft.com/office/drawing/2014/main" id="{4FF1CEAB-A86D-D281-FC67-09C5FBD879FC}"/>
                  </a:ext>
                </a:extLst>
              </p:cNvPr>
              <p:cNvSpPr/>
              <p:nvPr/>
            </p:nvSpPr>
            <p:spPr>
              <a:xfrm>
                <a:off x="6572445" y="1907672"/>
                <a:ext cx="102462" cy="19967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94" name="object 5">
                <a:extLst>
                  <a:ext uri="{FF2B5EF4-FFF2-40B4-BE49-F238E27FC236}">
                    <a16:creationId xmlns:a16="http://schemas.microsoft.com/office/drawing/2014/main" id="{13D23D79-6F38-7D80-834B-C696979962ED}"/>
                  </a:ext>
                </a:extLst>
              </p:cNvPr>
              <p:cNvSpPr/>
              <p:nvPr/>
            </p:nvSpPr>
            <p:spPr>
              <a:xfrm>
                <a:off x="6499678" y="1865808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39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667" y="285263"/>
                    </a:lnTo>
                    <a:lnTo>
                      <a:pt x="185409" y="285263"/>
                    </a:lnTo>
                    <a:lnTo>
                      <a:pt x="176757" y="284846"/>
                    </a:lnTo>
                    <a:lnTo>
                      <a:pt x="168080" y="284065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39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39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39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39" h="410210">
                    <a:moveTo>
                      <a:pt x="193619" y="284753"/>
                    </a:moveTo>
                    <a:lnTo>
                      <a:pt x="185409" y="285263"/>
                    </a:lnTo>
                    <a:lnTo>
                      <a:pt x="199667" y="285263"/>
                    </a:lnTo>
                    <a:lnTo>
                      <a:pt x="193619" y="284753"/>
                    </a:lnTo>
                    <a:close/>
                  </a:path>
                  <a:path w="243839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95" name="object 6">
                <a:extLst>
                  <a:ext uri="{FF2B5EF4-FFF2-40B4-BE49-F238E27FC236}">
                    <a16:creationId xmlns:a16="http://schemas.microsoft.com/office/drawing/2014/main" id="{3110B91D-F7A4-E0C9-0C3A-0DF22CF95F4E}"/>
                  </a:ext>
                </a:extLst>
              </p:cNvPr>
              <p:cNvSpPr/>
              <p:nvPr/>
            </p:nvSpPr>
            <p:spPr>
              <a:xfrm>
                <a:off x="6342127" y="1943222"/>
                <a:ext cx="118099" cy="18826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96" name="object 7">
                <a:extLst>
                  <a:ext uri="{FF2B5EF4-FFF2-40B4-BE49-F238E27FC236}">
                    <a16:creationId xmlns:a16="http://schemas.microsoft.com/office/drawing/2014/main" id="{9552251C-FA14-D06D-3E77-611AF883C77B}"/>
                  </a:ext>
                </a:extLst>
              </p:cNvPr>
              <p:cNvSpPr/>
              <p:nvPr/>
            </p:nvSpPr>
            <p:spPr>
              <a:xfrm>
                <a:off x="6455071" y="2234571"/>
                <a:ext cx="89395" cy="16022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191" name="object 8">
              <a:extLst>
                <a:ext uri="{FF2B5EF4-FFF2-40B4-BE49-F238E27FC236}">
                  <a16:creationId xmlns:a16="http://schemas.microsoft.com/office/drawing/2014/main" id="{EE9875C1-9918-A2B9-6C21-B78B822F6676}"/>
                </a:ext>
              </a:extLst>
            </p:cNvPr>
            <p:cNvSpPr txBox="1"/>
            <p:nvPr/>
          </p:nvSpPr>
          <p:spPr>
            <a:xfrm>
              <a:off x="6876420" y="1966988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lang="ca-ES" sz="800" b="1" spc="-70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sp>
        <p:nvSpPr>
          <p:cNvPr id="197" name="object 64">
            <a:extLst>
              <a:ext uri="{FF2B5EF4-FFF2-40B4-BE49-F238E27FC236}">
                <a16:creationId xmlns:a16="http://schemas.microsoft.com/office/drawing/2014/main" id="{D98CC4AE-01AC-A49B-94BF-1C5C4DE69336}"/>
              </a:ext>
            </a:extLst>
          </p:cNvPr>
          <p:cNvSpPr txBox="1"/>
          <p:nvPr/>
        </p:nvSpPr>
        <p:spPr>
          <a:xfrm>
            <a:off x="7288232" y="2696616"/>
            <a:ext cx="2700000" cy="720000"/>
          </a:xfrm>
          <a:prstGeom prst="roundRect">
            <a:avLst>
              <a:gd name="adj" fmla="val 10433"/>
            </a:avLst>
          </a:prstGeom>
          <a:solidFill>
            <a:srgbClr val="EEDFD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211454" marR="161290" indent="-108585">
              <a:spcBef>
                <a:spcPts val="625"/>
              </a:spcBef>
              <a:buClr>
                <a:srgbClr val="01A1A9"/>
              </a:buClr>
              <a:buChar char="•"/>
              <a:tabLst>
                <a:tab pos="223520" algn="l"/>
              </a:tabLst>
            </a:pP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Escoles: personal </a:t>
            </a:r>
            <a:r>
              <a:rPr lang="ca-ES" sz="1200" spc="-5" dirty="0" err="1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docente</a:t>
            </a: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nou</a:t>
            </a:r>
            <a:endParaRPr lang="ca-ES" sz="12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11454" marR="308610" indent="-108585">
              <a:buClr>
                <a:srgbClr val="01A1A9"/>
              </a:buClr>
              <a:buChar char="•"/>
              <a:tabLst>
                <a:tab pos="223520" algn="l"/>
              </a:tabLst>
            </a:pPr>
            <a:r>
              <a:rPr lang="ca-ES" sz="12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 local: personal tècnic nou</a:t>
            </a:r>
            <a:endParaRPr lang="ca-ES" sz="1200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CB7594-8B59-4E4E-9886-B0ABFDDEC9ED}"/>
              </a:ext>
            </a:extLst>
          </p:cNvPr>
          <p:cNvSpPr txBox="1"/>
          <p:nvPr/>
        </p:nvSpPr>
        <p:spPr>
          <a:xfrm>
            <a:off x="1805458" y="986009"/>
            <a:ext cx="5094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a-ES" sz="4400" b="1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3</a:t>
            </a:r>
            <a:endParaRPr lang="ca-ES" sz="4400" dirty="0">
              <a:solidFill>
                <a:srgbClr val="A1233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CDCAA10-5C4F-E3C2-DD12-4DA1738AA40A}"/>
              </a:ext>
            </a:extLst>
          </p:cNvPr>
          <p:cNvSpPr txBox="1"/>
          <p:nvPr/>
        </p:nvSpPr>
        <p:spPr>
          <a:xfrm>
            <a:off x="5916101" y="986008"/>
            <a:ext cx="4982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a-ES" sz="4400" b="1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4</a:t>
            </a:r>
            <a:endParaRPr lang="ca-ES" sz="4400" dirty="0">
              <a:solidFill>
                <a:srgbClr val="A1233D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244180-CB35-33AE-EFDF-0ABC0DB77468}"/>
              </a:ext>
            </a:extLst>
          </p:cNvPr>
          <p:cNvSpPr txBox="1"/>
          <p:nvPr/>
        </p:nvSpPr>
        <p:spPr>
          <a:xfrm>
            <a:off x="1838111" y="4234386"/>
            <a:ext cx="5094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a-ES" sz="4400" b="1" spc="-5" dirty="0">
                <a:solidFill>
                  <a:srgbClr val="A1233D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5</a:t>
            </a:r>
            <a:endParaRPr lang="ca-ES" sz="4400" dirty="0">
              <a:solidFill>
                <a:srgbClr val="A1233D"/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564C9D9-EFAE-F479-36D7-4691BC164863}"/>
              </a:ext>
            </a:extLst>
          </p:cNvPr>
          <p:cNvGrpSpPr/>
          <p:nvPr/>
        </p:nvGrpSpPr>
        <p:grpSpPr>
          <a:xfrm>
            <a:off x="2347546" y="2483624"/>
            <a:ext cx="720000" cy="720000"/>
            <a:chOff x="6303802" y="2847085"/>
            <a:chExt cx="720000" cy="720000"/>
          </a:xfrm>
        </p:grpSpPr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0E6FBF12-616A-CC90-C35C-DBA26CD076AE}"/>
                </a:ext>
              </a:extLst>
            </p:cNvPr>
            <p:cNvSpPr/>
            <p:nvPr/>
          </p:nvSpPr>
          <p:spPr>
            <a:xfrm>
              <a:off x="6303802" y="2847085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2153557D-5DF1-408E-BA63-8B84EF2D3D2D}"/>
                </a:ext>
              </a:extLst>
            </p:cNvPr>
            <p:cNvGrpSpPr/>
            <p:nvPr/>
          </p:nvGrpSpPr>
          <p:grpSpPr>
            <a:xfrm>
              <a:off x="6456271" y="2941138"/>
              <a:ext cx="316230" cy="524338"/>
              <a:chOff x="6394354" y="2870192"/>
              <a:chExt cx="316230" cy="52433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id="{32AD1B51-0759-C475-942F-6BCF2538522F}"/>
                  </a:ext>
                </a:extLst>
              </p:cNvPr>
              <p:cNvSpPr/>
              <p:nvPr/>
            </p:nvSpPr>
            <p:spPr>
              <a:xfrm>
                <a:off x="6400258" y="3209018"/>
                <a:ext cx="210173" cy="18551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id="{203107F0-DC65-43F7-9B69-C34CC8178189}"/>
                  </a:ext>
                </a:extLst>
              </p:cNvPr>
              <p:cNvSpPr/>
              <p:nvPr/>
            </p:nvSpPr>
            <p:spPr>
              <a:xfrm>
                <a:off x="6394354" y="2870192"/>
                <a:ext cx="316230" cy="34771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41" y="123609"/>
                    </a:moveTo>
                    <a:lnTo>
                      <a:pt x="78727" y="116459"/>
                    </a:lnTo>
                    <a:lnTo>
                      <a:pt x="71183" y="113195"/>
                    </a:lnTo>
                    <a:lnTo>
                      <a:pt x="63639" y="116459"/>
                    </a:lnTo>
                    <a:lnTo>
                      <a:pt x="61125" y="123609"/>
                    </a:lnTo>
                    <a:lnTo>
                      <a:pt x="63627" y="130771"/>
                    </a:lnTo>
                    <a:lnTo>
                      <a:pt x="71183" y="134023"/>
                    </a:lnTo>
                    <a:lnTo>
                      <a:pt x="78714" y="130771"/>
                    </a:lnTo>
                    <a:lnTo>
                      <a:pt x="81241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10"/>
                    </a:lnTo>
                    <a:lnTo>
                      <a:pt x="69430" y="203250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F2B49AD-302B-47FB-D08E-DC2A563EDA12}"/>
                </a:ext>
              </a:extLst>
            </p:cNvPr>
            <p:cNvSpPr txBox="1"/>
            <p:nvPr/>
          </p:nvSpPr>
          <p:spPr>
            <a:xfrm>
              <a:off x="6881641" y="2938163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lang="ca-ES" sz="800" b="1" spc="-140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1290714-6A60-9BD0-ECB7-A1193DBF9A5D}"/>
              </a:ext>
            </a:extLst>
          </p:cNvPr>
          <p:cNvGrpSpPr/>
          <p:nvPr/>
        </p:nvGrpSpPr>
        <p:grpSpPr>
          <a:xfrm>
            <a:off x="2347546" y="3298874"/>
            <a:ext cx="720000" cy="720000"/>
            <a:chOff x="6326168" y="3767763"/>
            <a:chExt cx="720000" cy="720000"/>
          </a:xfrm>
        </p:grpSpPr>
        <p:sp>
          <p:nvSpPr>
            <p:cNvPr id="30" name="object 51">
              <a:extLst>
                <a:ext uri="{FF2B5EF4-FFF2-40B4-BE49-F238E27FC236}">
                  <a16:creationId xmlns:a16="http://schemas.microsoft.com/office/drawing/2014/main" id="{56F7D728-1523-C09D-A253-26348CC31091}"/>
                </a:ext>
              </a:extLst>
            </p:cNvPr>
            <p:cNvSpPr/>
            <p:nvPr/>
          </p:nvSpPr>
          <p:spPr>
            <a:xfrm>
              <a:off x="6326168" y="3767763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CF895E7-C99E-2B6E-F1C5-A7D6F03E8B29}"/>
                </a:ext>
              </a:extLst>
            </p:cNvPr>
            <p:cNvGrpSpPr/>
            <p:nvPr/>
          </p:nvGrpSpPr>
          <p:grpSpPr>
            <a:xfrm>
              <a:off x="6419294" y="3838207"/>
              <a:ext cx="379207" cy="592118"/>
              <a:chOff x="6368024" y="3802200"/>
              <a:chExt cx="379207" cy="592118"/>
            </a:xfrm>
          </p:grpSpPr>
          <p:sp>
            <p:nvSpPr>
              <p:cNvPr id="33" name="object 52">
                <a:extLst>
                  <a:ext uri="{FF2B5EF4-FFF2-40B4-BE49-F238E27FC236}">
                    <a16:creationId xmlns:a16="http://schemas.microsoft.com/office/drawing/2014/main" id="{1B5D15AC-5465-C283-D34E-CDCADA67086B}"/>
                  </a:ext>
                </a:extLst>
              </p:cNvPr>
              <p:cNvSpPr/>
              <p:nvPr/>
            </p:nvSpPr>
            <p:spPr>
              <a:xfrm>
                <a:off x="6573016" y="4157481"/>
                <a:ext cx="79640" cy="10419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4" name="object 53">
                <a:extLst>
                  <a:ext uri="{FF2B5EF4-FFF2-40B4-BE49-F238E27FC236}">
                    <a16:creationId xmlns:a16="http://schemas.microsoft.com/office/drawing/2014/main" id="{C1BA57E4-CD7C-BD37-1A1C-C34688835AFE}"/>
                  </a:ext>
                </a:extLst>
              </p:cNvPr>
              <p:cNvSpPr/>
              <p:nvPr/>
            </p:nvSpPr>
            <p:spPr>
              <a:xfrm>
                <a:off x="6368024" y="3963651"/>
                <a:ext cx="379207" cy="430667"/>
              </a:xfrm>
              <a:custGeom>
                <a:avLst/>
                <a:gdLst/>
                <a:ahLst/>
                <a:cxnLst/>
                <a:rect l="l" t="t" r="r" b="b"/>
                <a:pathLst>
                  <a:path w="393064" h="399415">
                    <a:moveTo>
                      <a:pt x="71907" y="90144"/>
                    </a:moveTo>
                    <a:lnTo>
                      <a:pt x="25996" y="67221"/>
                    </a:lnTo>
                    <a:lnTo>
                      <a:pt x="12001" y="62852"/>
                    </a:lnTo>
                    <a:lnTo>
                      <a:pt x="4013" y="63931"/>
                    </a:lnTo>
                    <a:lnTo>
                      <a:pt x="0" y="70218"/>
                    </a:lnTo>
                    <a:lnTo>
                      <a:pt x="800" y="77889"/>
                    </a:lnTo>
                    <a:lnTo>
                      <a:pt x="7315" y="83146"/>
                    </a:lnTo>
                    <a:lnTo>
                      <a:pt x="20040" y="87122"/>
                    </a:lnTo>
                    <a:lnTo>
                      <a:pt x="32550" y="91655"/>
                    </a:lnTo>
                    <a:lnTo>
                      <a:pt x="44856" y="96735"/>
                    </a:lnTo>
                    <a:lnTo>
                      <a:pt x="56959" y="102374"/>
                    </a:lnTo>
                    <a:lnTo>
                      <a:pt x="65227" y="102819"/>
                    </a:lnTo>
                    <a:lnTo>
                      <a:pt x="70827" y="97586"/>
                    </a:lnTo>
                    <a:lnTo>
                      <a:pt x="71907" y="90144"/>
                    </a:lnTo>
                    <a:close/>
                  </a:path>
                  <a:path w="393064" h="399415">
                    <a:moveTo>
                      <a:pt x="100647" y="41846"/>
                    </a:moveTo>
                    <a:lnTo>
                      <a:pt x="67970" y="15963"/>
                    </a:lnTo>
                    <a:lnTo>
                      <a:pt x="28892" y="0"/>
                    </a:lnTo>
                    <a:lnTo>
                      <a:pt x="23253" y="5308"/>
                    </a:lnTo>
                    <a:lnTo>
                      <a:pt x="22199" y="12661"/>
                    </a:lnTo>
                    <a:lnTo>
                      <a:pt x="27597" y="18618"/>
                    </a:lnTo>
                    <a:lnTo>
                      <a:pt x="41998" y="25438"/>
                    </a:lnTo>
                    <a:lnTo>
                      <a:pt x="55994" y="32981"/>
                    </a:lnTo>
                    <a:lnTo>
                      <a:pt x="69570" y="41275"/>
                    </a:lnTo>
                    <a:lnTo>
                      <a:pt x="82689" y="50342"/>
                    </a:lnTo>
                    <a:lnTo>
                      <a:pt x="90906" y="52362"/>
                    </a:lnTo>
                    <a:lnTo>
                      <a:pt x="97790" y="48590"/>
                    </a:lnTo>
                    <a:lnTo>
                      <a:pt x="100647" y="41846"/>
                    </a:lnTo>
                    <a:close/>
                  </a:path>
                  <a:path w="393064" h="399415">
                    <a:moveTo>
                      <a:pt x="392633" y="368769"/>
                    </a:moveTo>
                    <a:lnTo>
                      <a:pt x="392328" y="363054"/>
                    </a:lnTo>
                    <a:lnTo>
                      <a:pt x="389102" y="312547"/>
                    </a:lnTo>
                    <a:lnTo>
                      <a:pt x="386080" y="277545"/>
                    </a:lnTo>
                    <a:lnTo>
                      <a:pt x="385597" y="272034"/>
                    </a:lnTo>
                    <a:lnTo>
                      <a:pt x="385140" y="266738"/>
                    </a:lnTo>
                    <a:lnTo>
                      <a:pt x="384797" y="262966"/>
                    </a:lnTo>
                    <a:lnTo>
                      <a:pt x="384632" y="261404"/>
                    </a:lnTo>
                    <a:lnTo>
                      <a:pt x="379526" y="214515"/>
                    </a:lnTo>
                    <a:lnTo>
                      <a:pt x="377126" y="196316"/>
                    </a:lnTo>
                    <a:lnTo>
                      <a:pt x="376720" y="193179"/>
                    </a:lnTo>
                    <a:lnTo>
                      <a:pt x="375221" y="181800"/>
                    </a:lnTo>
                    <a:lnTo>
                      <a:pt x="373113" y="165696"/>
                    </a:lnTo>
                    <a:lnTo>
                      <a:pt x="371157" y="153022"/>
                    </a:lnTo>
                    <a:lnTo>
                      <a:pt x="371157" y="357085"/>
                    </a:lnTo>
                    <a:lnTo>
                      <a:pt x="313359" y="363054"/>
                    </a:lnTo>
                    <a:lnTo>
                      <a:pt x="312013" y="342734"/>
                    </a:lnTo>
                    <a:lnTo>
                      <a:pt x="310311" y="322453"/>
                    </a:lnTo>
                    <a:lnTo>
                      <a:pt x="308267" y="302209"/>
                    </a:lnTo>
                    <a:lnTo>
                      <a:pt x="306057" y="283578"/>
                    </a:lnTo>
                    <a:lnTo>
                      <a:pt x="305879" y="282016"/>
                    </a:lnTo>
                    <a:lnTo>
                      <a:pt x="365290" y="277545"/>
                    </a:lnTo>
                    <a:lnTo>
                      <a:pt x="368579" y="317271"/>
                    </a:lnTo>
                    <a:lnTo>
                      <a:pt x="371157" y="357085"/>
                    </a:lnTo>
                    <a:lnTo>
                      <a:pt x="371157" y="153022"/>
                    </a:lnTo>
                    <a:lnTo>
                      <a:pt x="365607" y="117017"/>
                    </a:lnTo>
                    <a:lnTo>
                      <a:pt x="363334" y="104165"/>
                    </a:lnTo>
                    <a:lnTo>
                      <a:pt x="363334" y="256857"/>
                    </a:lnTo>
                    <a:lnTo>
                      <a:pt x="303047" y="261404"/>
                    </a:lnTo>
                    <a:lnTo>
                      <a:pt x="300774" y="246494"/>
                    </a:lnTo>
                    <a:lnTo>
                      <a:pt x="298297" y="231597"/>
                    </a:lnTo>
                    <a:lnTo>
                      <a:pt x="295630" y="216738"/>
                    </a:lnTo>
                    <a:lnTo>
                      <a:pt x="293141" y="203720"/>
                    </a:lnTo>
                    <a:lnTo>
                      <a:pt x="292798" y="201891"/>
                    </a:lnTo>
                    <a:lnTo>
                      <a:pt x="356298" y="196316"/>
                    </a:lnTo>
                    <a:lnTo>
                      <a:pt x="361721" y="241706"/>
                    </a:lnTo>
                    <a:lnTo>
                      <a:pt x="363334" y="256857"/>
                    </a:lnTo>
                    <a:lnTo>
                      <a:pt x="363334" y="104165"/>
                    </a:lnTo>
                    <a:lnTo>
                      <a:pt x="358775" y="78384"/>
                    </a:lnTo>
                    <a:lnTo>
                      <a:pt x="357860" y="73190"/>
                    </a:lnTo>
                    <a:lnTo>
                      <a:pt x="356755" y="67043"/>
                    </a:lnTo>
                    <a:lnTo>
                      <a:pt x="355981" y="62865"/>
                    </a:lnTo>
                    <a:lnTo>
                      <a:pt x="353555" y="61633"/>
                    </a:lnTo>
                    <a:lnTo>
                      <a:pt x="353555" y="175729"/>
                    </a:lnTo>
                    <a:lnTo>
                      <a:pt x="292646" y="181089"/>
                    </a:lnTo>
                    <a:lnTo>
                      <a:pt x="292646" y="364985"/>
                    </a:lnTo>
                    <a:lnTo>
                      <a:pt x="241477" y="369455"/>
                    </a:lnTo>
                    <a:lnTo>
                      <a:pt x="240093" y="348907"/>
                    </a:lnTo>
                    <a:lnTo>
                      <a:pt x="238493" y="328371"/>
                    </a:lnTo>
                    <a:lnTo>
                      <a:pt x="236651" y="307873"/>
                    </a:lnTo>
                    <a:lnTo>
                      <a:pt x="234746" y="288950"/>
                    </a:lnTo>
                    <a:lnTo>
                      <a:pt x="234594" y="287388"/>
                    </a:lnTo>
                    <a:lnTo>
                      <a:pt x="285165" y="283578"/>
                    </a:lnTo>
                    <a:lnTo>
                      <a:pt x="289636" y="324180"/>
                    </a:lnTo>
                    <a:lnTo>
                      <a:pt x="292646" y="364985"/>
                    </a:lnTo>
                    <a:lnTo>
                      <a:pt x="292646" y="181089"/>
                    </a:lnTo>
                    <a:lnTo>
                      <a:pt x="284530" y="181800"/>
                    </a:lnTo>
                    <a:lnTo>
                      <a:pt x="282321" y="180987"/>
                    </a:lnTo>
                    <a:lnTo>
                      <a:pt x="282321" y="262966"/>
                    </a:lnTo>
                    <a:lnTo>
                      <a:pt x="232295" y="266738"/>
                    </a:lnTo>
                    <a:lnTo>
                      <a:pt x="230492" y="252006"/>
                    </a:lnTo>
                    <a:lnTo>
                      <a:pt x="228587" y="237299"/>
                    </a:lnTo>
                    <a:lnTo>
                      <a:pt x="226555" y="222592"/>
                    </a:lnTo>
                    <a:lnTo>
                      <a:pt x="224675" y="209715"/>
                    </a:lnTo>
                    <a:lnTo>
                      <a:pt x="224421" y="207899"/>
                    </a:lnTo>
                    <a:lnTo>
                      <a:pt x="271970" y="203720"/>
                    </a:lnTo>
                    <a:lnTo>
                      <a:pt x="280022" y="248119"/>
                    </a:lnTo>
                    <a:lnTo>
                      <a:pt x="282321" y="262966"/>
                    </a:lnTo>
                    <a:lnTo>
                      <a:pt x="282321" y="180987"/>
                    </a:lnTo>
                    <a:lnTo>
                      <a:pt x="281724" y="180759"/>
                    </a:lnTo>
                    <a:lnTo>
                      <a:pt x="278409" y="181114"/>
                    </a:lnTo>
                    <a:lnTo>
                      <a:pt x="275602" y="182575"/>
                    </a:lnTo>
                    <a:lnTo>
                      <a:pt x="220751" y="187401"/>
                    </a:lnTo>
                    <a:lnTo>
                      <a:pt x="220751" y="371157"/>
                    </a:lnTo>
                    <a:lnTo>
                      <a:pt x="166763" y="375018"/>
                    </a:lnTo>
                    <a:lnTo>
                      <a:pt x="166192" y="354431"/>
                    </a:lnTo>
                    <a:lnTo>
                      <a:pt x="165430" y="333857"/>
                    </a:lnTo>
                    <a:lnTo>
                      <a:pt x="164414" y="312547"/>
                    </a:lnTo>
                    <a:lnTo>
                      <a:pt x="163309" y="292760"/>
                    </a:lnTo>
                    <a:lnTo>
                      <a:pt x="213956" y="288950"/>
                    </a:lnTo>
                    <a:lnTo>
                      <a:pt x="216001" y="309460"/>
                    </a:lnTo>
                    <a:lnTo>
                      <a:pt x="217805" y="329996"/>
                    </a:lnTo>
                    <a:lnTo>
                      <a:pt x="219392" y="350570"/>
                    </a:lnTo>
                    <a:lnTo>
                      <a:pt x="220751" y="371157"/>
                    </a:lnTo>
                    <a:lnTo>
                      <a:pt x="220751" y="187401"/>
                    </a:lnTo>
                    <a:lnTo>
                      <a:pt x="211645" y="188201"/>
                    </a:lnTo>
                    <a:lnTo>
                      <a:pt x="211645" y="268287"/>
                    </a:lnTo>
                    <a:lnTo>
                      <a:pt x="162013" y="272034"/>
                    </a:lnTo>
                    <a:lnTo>
                      <a:pt x="160858" y="256857"/>
                    </a:lnTo>
                    <a:lnTo>
                      <a:pt x="159575" y="241706"/>
                    </a:lnTo>
                    <a:lnTo>
                      <a:pt x="158369" y="228358"/>
                    </a:lnTo>
                    <a:lnTo>
                      <a:pt x="156984" y="213817"/>
                    </a:lnTo>
                    <a:lnTo>
                      <a:pt x="203784" y="209715"/>
                    </a:lnTo>
                    <a:lnTo>
                      <a:pt x="205943" y="224345"/>
                    </a:lnTo>
                    <a:lnTo>
                      <a:pt x="207962" y="238975"/>
                    </a:lnTo>
                    <a:lnTo>
                      <a:pt x="209867" y="253631"/>
                    </a:lnTo>
                    <a:lnTo>
                      <a:pt x="211645" y="268287"/>
                    </a:lnTo>
                    <a:lnTo>
                      <a:pt x="211645" y="188201"/>
                    </a:lnTo>
                    <a:lnTo>
                      <a:pt x="154914" y="193179"/>
                    </a:lnTo>
                    <a:lnTo>
                      <a:pt x="152031" y="168173"/>
                    </a:lnTo>
                    <a:lnTo>
                      <a:pt x="148856" y="143192"/>
                    </a:lnTo>
                    <a:lnTo>
                      <a:pt x="145376" y="118249"/>
                    </a:lnTo>
                    <a:lnTo>
                      <a:pt x="141630" y="93332"/>
                    </a:lnTo>
                    <a:lnTo>
                      <a:pt x="177774" y="89382"/>
                    </a:lnTo>
                    <a:lnTo>
                      <a:pt x="179044" y="94424"/>
                    </a:lnTo>
                    <a:lnTo>
                      <a:pt x="180187" y="99504"/>
                    </a:lnTo>
                    <a:lnTo>
                      <a:pt x="181216" y="104609"/>
                    </a:lnTo>
                    <a:lnTo>
                      <a:pt x="185826" y="111125"/>
                    </a:lnTo>
                    <a:lnTo>
                      <a:pt x="193217" y="111683"/>
                    </a:lnTo>
                    <a:lnTo>
                      <a:pt x="199631" y="107315"/>
                    </a:lnTo>
                    <a:lnTo>
                      <a:pt x="201295" y="99072"/>
                    </a:lnTo>
                    <a:lnTo>
                      <a:pt x="200507" y="95135"/>
                    </a:lnTo>
                    <a:lnTo>
                      <a:pt x="199085" y="89382"/>
                    </a:lnTo>
                    <a:lnTo>
                      <a:pt x="198602" y="87376"/>
                    </a:lnTo>
                    <a:lnTo>
                      <a:pt x="240601" y="83807"/>
                    </a:lnTo>
                    <a:lnTo>
                      <a:pt x="282676" y="80975"/>
                    </a:lnTo>
                    <a:lnTo>
                      <a:pt x="285813" y="101638"/>
                    </a:lnTo>
                    <a:lnTo>
                      <a:pt x="290080" y="108191"/>
                    </a:lnTo>
                    <a:lnTo>
                      <a:pt x="297357" y="108750"/>
                    </a:lnTo>
                    <a:lnTo>
                      <a:pt x="303885" y="104368"/>
                    </a:lnTo>
                    <a:lnTo>
                      <a:pt x="305904" y="96100"/>
                    </a:lnTo>
                    <a:lnTo>
                      <a:pt x="303593" y="80975"/>
                    </a:lnTo>
                    <a:lnTo>
                      <a:pt x="303441" y="79921"/>
                    </a:lnTo>
                    <a:lnTo>
                      <a:pt x="342112" y="102666"/>
                    </a:lnTo>
                    <a:lnTo>
                      <a:pt x="350012" y="151345"/>
                    </a:lnTo>
                    <a:lnTo>
                      <a:pt x="353555" y="175729"/>
                    </a:lnTo>
                    <a:lnTo>
                      <a:pt x="353555" y="61633"/>
                    </a:lnTo>
                    <a:lnTo>
                      <a:pt x="352361" y="61023"/>
                    </a:lnTo>
                    <a:lnTo>
                      <a:pt x="351726" y="60693"/>
                    </a:lnTo>
                    <a:lnTo>
                      <a:pt x="347383" y="61023"/>
                    </a:lnTo>
                    <a:lnTo>
                      <a:pt x="346036" y="59245"/>
                    </a:lnTo>
                    <a:lnTo>
                      <a:pt x="345732" y="58826"/>
                    </a:lnTo>
                    <a:lnTo>
                      <a:pt x="343103" y="57353"/>
                    </a:lnTo>
                    <a:lnTo>
                      <a:pt x="329653" y="57848"/>
                    </a:lnTo>
                    <a:lnTo>
                      <a:pt x="300291" y="59245"/>
                    </a:lnTo>
                    <a:lnTo>
                      <a:pt x="295313" y="26555"/>
                    </a:lnTo>
                    <a:lnTo>
                      <a:pt x="291045" y="20002"/>
                    </a:lnTo>
                    <a:lnTo>
                      <a:pt x="283768" y="19443"/>
                    </a:lnTo>
                    <a:lnTo>
                      <a:pt x="277241" y="23825"/>
                    </a:lnTo>
                    <a:lnTo>
                      <a:pt x="275234" y="32092"/>
                    </a:lnTo>
                    <a:lnTo>
                      <a:pt x="279539" y="60363"/>
                    </a:lnTo>
                    <a:lnTo>
                      <a:pt x="236220" y="63309"/>
                    </a:lnTo>
                    <a:lnTo>
                      <a:pt x="192989" y="67043"/>
                    </a:lnTo>
                    <a:lnTo>
                      <a:pt x="190246" y="58826"/>
                    </a:lnTo>
                    <a:lnTo>
                      <a:pt x="187388" y="50914"/>
                    </a:lnTo>
                    <a:lnTo>
                      <a:pt x="184264" y="42938"/>
                    </a:lnTo>
                    <a:lnTo>
                      <a:pt x="180936" y="35013"/>
                    </a:lnTo>
                    <a:lnTo>
                      <a:pt x="175133" y="29768"/>
                    </a:lnTo>
                    <a:lnTo>
                      <a:pt x="167957" y="31102"/>
                    </a:lnTo>
                    <a:lnTo>
                      <a:pt x="162775" y="37007"/>
                    </a:lnTo>
                    <a:lnTo>
                      <a:pt x="162953" y="45516"/>
                    </a:lnTo>
                    <a:lnTo>
                      <a:pt x="166331" y="53276"/>
                    </a:lnTo>
                    <a:lnTo>
                      <a:pt x="169214" y="61201"/>
                    </a:lnTo>
                    <a:lnTo>
                      <a:pt x="171843" y="69202"/>
                    </a:lnTo>
                    <a:lnTo>
                      <a:pt x="135420" y="73190"/>
                    </a:lnTo>
                    <a:lnTo>
                      <a:pt x="129984" y="72097"/>
                    </a:lnTo>
                    <a:lnTo>
                      <a:pt x="124396" y="74015"/>
                    </a:lnTo>
                    <a:lnTo>
                      <a:pt x="120332" y="78511"/>
                    </a:lnTo>
                    <a:lnTo>
                      <a:pt x="119595" y="83807"/>
                    </a:lnTo>
                    <a:lnTo>
                      <a:pt x="119481" y="85509"/>
                    </a:lnTo>
                    <a:lnTo>
                      <a:pt x="126936" y="135115"/>
                    </a:lnTo>
                    <a:lnTo>
                      <a:pt x="133223" y="185254"/>
                    </a:lnTo>
                    <a:lnTo>
                      <a:pt x="138290" y="235521"/>
                    </a:lnTo>
                    <a:lnTo>
                      <a:pt x="142151" y="285902"/>
                    </a:lnTo>
                    <a:lnTo>
                      <a:pt x="144792" y="336372"/>
                    </a:lnTo>
                    <a:lnTo>
                      <a:pt x="146164" y="384441"/>
                    </a:lnTo>
                    <a:lnTo>
                      <a:pt x="146392" y="396227"/>
                    </a:lnTo>
                    <a:lnTo>
                      <a:pt x="156489" y="399072"/>
                    </a:lnTo>
                    <a:lnTo>
                      <a:pt x="162560" y="395452"/>
                    </a:lnTo>
                    <a:lnTo>
                      <a:pt x="163664" y="395782"/>
                    </a:lnTo>
                    <a:lnTo>
                      <a:pt x="164871" y="395973"/>
                    </a:lnTo>
                    <a:lnTo>
                      <a:pt x="172580" y="395452"/>
                    </a:lnTo>
                    <a:lnTo>
                      <a:pt x="223062" y="391795"/>
                    </a:lnTo>
                    <a:lnTo>
                      <a:pt x="227317" y="399161"/>
                    </a:lnTo>
                    <a:lnTo>
                      <a:pt x="239941" y="398678"/>
                    </a:lnTo>
                    <a:lnTo>
                      <a:pt x="241706" y="391795"/>
                    </a:lnTo>
                    <a:lnTo>
                      <a:pt x="242125" y="390220"/>
                    </a:lnTo>
                    <a:lnTo>
                      <a:pt x="307594" y="384441"/>
                    </a:lnTo>
                    <a:lnTo>
                      <a:pt x="377228" y="377253"/>
                    </a:lnTo>
                    <a:lnTo>
                      <a:pt x="379831" y="375018"/>
                    </a:lnTo>
                    <a:lnTo>
                      <a:pt x="380098" y="374789"/>
                    </a:lnTo>
                    <a:lnTo>
                      <a:pt x="381622" y="371703"/>
                    </a:lnTo>
                    <a:lnTo>
                      <a:pt x="387096" y="372059"/>
                    </a:lnTo>
                    <a:lnTo>
                      <a:pt x="387692" y="371703"/>
                    </a:lnTo>
                    <a:lnTo>
                      <a:pt x="391477" y="369455"/>
                    </a:lnTo>
                    <a:lnTo>
                      <a:pt x="392633" y="368769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5" name="object 54">
                <a:extLst>
                  <a:ext uri="{FF2B5EF4-FFF2-40B4-BE49-F238E27FC236}">
                    <a16:creationId xmlns:a16="http://schemas.microsoft.com/office/drawing/2014/main" id="{B4BCAC66-495C-BDFE-D0B2-5B96C261BB64}"/>
                  </a:ext>
                </a:extLst>
              </p:cNvPr>
              <p:cNvSpPr/>
              <p:nvPr/>
            </p:nvSpPr>
            <p:spPr>
              <a:xfrm>
                <a:off x="6553930" y="3802200"/>
                <a:ext cx="86131" cy="18420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92D153A5-7B89-1B9F-3D85-550B15271B8B}"/>
                </a:ext>
              </a:extLst>
            </p:cNvPr>
            <p:cNvSpPr txBox="1"/>
            <p:nvPr/>
          </p:nvSpPr>
          <p:spPr>
            <a:xfrm>
              <a:off x="6904007" y="3965203"/>
              <a:ext cx="123111" cy="325120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QUAN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986CD9E-16E4-1429-AC05-43E2DF596BEE}"/>
              </a:ext>
            </a:extLst>
          </p:cNvPr>
          <p:cNvGrpSpPr/>
          <p:nvPr/>
        </p:nvGrpSpPr>
        <p:grpSpPr>
          <a:xfrm>
            <a:off x="2347546" y="1665725"/>
            <a:ext cx="720000" cy="720000"/>
            <a:chOff x="6298581" y="1811775"/>
            <a:chExt cx="720000" cy="720000"/>
          </a:xfrm>
        </p:grpSpPr>
        <p:sp>
          <p:nvSpPr>
            <p:cNvPr id="37" name="object 3">
              <a:extLst>
                <a:ext uri="{FF2B5EF4-FFF2-40B4-BE49-F238E27FC236}">
                  <a16:creationId xmlns:a16="http://schemas.microsoft.com/office/drawing/2014/main" id="{A8C49D79-2E93-D778-9D4E-75734584E797}"/>
                </a:ext>
              </a:extLst>
            </p:cNvPr>
            <p:cNvSpPr/>
            <p:nvPr/>
          </p:nvSpPr>
          <p:spPr>
            <a:xfrm>
              <a:off x="6298581" y="1811775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EABE2CF1-5E7F-3032-839D-0BD872C09AEE}"/>
                </a:ext>
              </a:extLst>
            </p:cNvPr>
            <p:cNvGrpSpPr/>
            <p:nvPr/>
          </p:nvGrpSpPr>
          <p:grpSpPr>
            <a:xfrm>
              <a:off x="6397110" y="1937230"/>
              <a:ext cx="401391" cy="528987"/>
              <a:chOff x="6342127" y="1865808"/>
              <a:chExt cx="401391" cy="528987"/>
            </a:xfrm>
          </p:grpSpPr>
          <p:sp>
            <p:nvSpPr>
              <p:cNvPr id="40" name="object 4">
                <a:extLst>
                  <a:ext uri="{FF2B5EF4-FFF2-40B4-BE49-F238E27FC236}">
                    <a16:creationId xmlns:a16="http://schemas.microsoft.com/office/drawing/2014/main" id="{90ADCAAD-AC84-CB15-8EAD-60E1AE230620}"/>
                  </a:ext>
                </a:extLst>
              </p:cNvPr>
              <p:cNvSpPr/>
              <p:nvPr/>
            </p:nvSpPr>
            <p:spPr>
              <a:xfrm>
                <a:off x="6572445" y="1907672"/>
                <a:ext cx="102462" cy="19967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41" name="object 5">
                <a:extLst>
                  <a:ext uri="{FF2B5EF4-FFF2-40B4-BE49-F238E27FC236}">
                    <a16:creationId xmlns:a16="http://schemas.microsoft.com/office/drawing/2014/main" id="{FBC2C8F0-FDA5-E3B1-82F8-A61C7D7089A9}"/>
                  </a:ext>
                </a:extLst>
              </p:cNvPr>
              <p:cNvSpPr/>
              <p:nvPr/>
            </p:nvSpPr>
            <p:spPr>
              <a:xfrm>
                <a:off x="6499678" y="1865808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39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667" y="285263"/>
                    </a:lnTo>
                    <a:lnTo>
                      <a:pt x="185409" y="285263"/>
                    </a:lnTo>
                    <a:lnTo>
                      <a:pt x="176757" y="284846"/>
                    </a:lnTo>
                    <a:lnTo>
                      <a:pt x="168080" y="284065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39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39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39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39" h="410210">
                    <a:moveTo>
                      <a:pt x="193619" y="284753"/>
                    </a:moveTo>
                    <a:lnTo>
                      <a:pt x="185409" y="285263"/>
                    </a:lnTo>
                    <a:lnTo>
                      <a:pt x="199667" y="285263"/>
                    </a:lnTo>
                    <a:lnTo>
                      <a:pt x="193619" y="284753"/>
                    </a:lnTo>
                    <a:close/>
                  </a:path>
                  <a:path w="243839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42" name="object 6">
                <a:extLst>
                  <a:ext uri="{FF2B5EF4-FFF2-40B4-BE49-F238E27FC236}">
                    <a16:creationId xmlns:a16="http://schemas.microsoft.com/office/drawing/2014/main" id="{62A718EC-9E06-6921-B10B-55828899335F}"/>
                  </a:ext>
                </a:extLst>
              </p:cNvPr>
              <p:cNvSpPr/>
              <p:nvPr/>
            </p:nvSpPr>
            <p:spPr>
              <a:xfrm>
                <a:off x="6342127" y="1943222"/>
                <a:ext cx="118099" cy="18826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43" name="object 7">
                <a:extLst>
                  <a:ext uri="{FF2B5EF4-FFF2-40B4-BE49-F238E27FC236}">
                    <a16:creationId xmlns:a16="http://schemas.microsoft.com/office/drawing/2014/main" id="{7D8EBB7F-8EC4-BB2A-EBAE-EDD7DFF9EB0F}"/>
                  </a:ext>
                </a:extLst>
              </p:cNvPr>
              <p:cNvSpPr/>
              <p:nvPr/>
            </p:nvSpPr>
            <p:spPr>
              <a:xfrm>
                <a:off x="6455071" y="2234571"/>
                <a:ext cx="89395" cy="16022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A3B189B3-8CCC-06A9-8FE2-E8EE7D6A191B}"/>
                </a:ext>
              </a:extLst>
            </p:cNvPr>
            <p:cNvSpPr txBox="1"/>
            <p:nvPr/>
          </p:nvSpPr>
          <p:spPr>
            <a:xfrm>
              <a:off x="6876420" y="1966988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lang="ca-ES" sz="800" b="1" spc="-70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8F9E742A-94CF-8C28-D20A-3ADA7871C958}"/>
              </a:ext>
            </a:extLst>
          </p:cNvPr>
          <p:cNvGrpSpPr/>
          <p:nvPr/>
        </p:nvGrpSpPr>
        <p:grpSpPr>
          <a:xfrm>
            <a:off x="2383535" y="5696399"/>
            <a:ext cx="720000" cy="720000"/>
            <a:chOff x="6303802" y="2847085"/>
            <a:chExt cx="720000" cy="720000"/>
          </a:xfrm>
        </p:grpSpPr>
        <p:sp>
          <p:nvSpPr>
            <p:cNvPr id="45" name="object 10">
              <a:extLst>
                <a:ext uri="{FF2B5EF4-FFF2-40B4-BE49-F238E27FC236}">
                  <a16:creationId xmlns:a16="http://schemas.microsoft.com/office/drawing/2014/main" id="{5DC78126-3B64-0E58-3528-B35CABF059A6}"/>
                </a:ext>
              </a:extLst>
            </p:cNvPr>
            <p:cNvSpPr/>
            <p:nvPr/>
          </p:nvSpPr>
          <p:spPr>
            <a:xfrm>
              <a:off x="6303802" y="2847085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EBDB8DC9-4DD8-85BF-FAF9-E3C411F128F7}"/>
                </a:ext>
              </a:extLst>
            </p:cNvPr>
            <p:cNvGrpSpPr/>
            <p:nvPr/>
          </p:nvGrpSpPr>
          <p:grpSpPr>
            <a:xfrm>
              <a:off x="6456271" y="2941138"/>
              <a:ext cx="316230" cy="524338"/>
              <a:chOff x="6394354" y="2870192"/>
              <a:chExt cx="316230" cy="524338"/>
            </a:xfrm>
          </p:grpSpPr>
          <p:sp>
            <p:nvSpPr>
              <p:cNvPr id="48" name="object 11">
                <a:extLst>
                  <a:ext uri="{FF2B5EF4-FFF2-40B4-BE49-F238E27FC236}">
                    <a16:creationId xmlns:a16="http://schemas.microsoft.com/office/drawing/2014/main" id="{D34A5ABD-CEFB-8257-8D5F-CD5B504A02CC}"/>
                  </a:ext>
                </a:extLst>
              </p:cNvPr>
              <p:cNvSpPr/>
              <p:nvPr/>
            </p:nvSpPr>
            <p:spPr>
              <a:xfrm>
                <a:off x="6400258" y="3209018"/>
                <a:ext cx="210173" cy="18551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49" name="object 12">
                <a:extLst>
                  <a:ext uri="{FF2B5EF4-FFF2-40B4-BE49-F238E27FC236}">
                    <a16:creationId xmlns:a16="http://schemas.microsoft.com/office/drawing/2014/main" id="{1B7160CE-AB0E-0DCD-8B0F-15753666A842}"/>
                  </a:ext>
                </a:extLst>
              </p:cNvPr>
              <p:cNvSpPr/>
              <p:nvPr/>
            </p:nvSpPr>
            <p:spPr>
              <a:xfrm>
                <a:off x="6394354" y="2870192"/>
                <a:ext cx="316230" cy="34771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41" y="123609"/>
                    </a:moveTo>
                    <a:lnTo>
                      <a:pt x="78727" y="116459"/>
                    </a:lnTo>
                    <a:lnTo>
                      <a:pt x="71183" y="113195"/>
                    </a:lnTo>
                    <a:lnTo>
                      <a:pt x="63639" y="116459"/>
                    </a:lnTo>
                    <a:lnTo>
                      <a:pt x="61125" y="123609"/>
                    </a:lnTo>
                    <a:lnTo>
                      <a:pt x="63627" y="130771"/>
                    </a:lnTo>
                    <a:lnTo>
                      <a:pt x="71183" y="134023"/>
                    </a:lnTo>
                    <a:lnTo>
                      <a:pt x="78714" y="130771"/>
                    </a:lnTo>
                    <a:lnTo>
                      <a:pt x="81241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10"/>
                    </a:lnTo>
                    <a:lnTo>
                      <a:pt x="69430" y="203250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47" name="object 13">
              <a:extLst>
                <a:ext uri="{FF2B5EF4-FFF2-40B4-BE49-F238E27FC236}">
                  <a16:creationId xmlns:a16="http://schemas.microsoft.com/office/drawing/2014/main" id="{6695A610-7CCA-6964-311E-033BBBF6992E}"/>
                </a:ext>
              </a:extLst>
            </p:cNvPr>
            <p:cNvSpPr txBox="1"/>
            <p:nvPr/>
          </p:nvSpPr>
          <p:spPr>
            <a:xfrm>
              <a:off x="6881641" y="2938163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lang="ca-ES" sz="800" b="1" spc="-140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DB46DCB-1C15-646E-6B4C-1CF531F92633}"/>
              </a:ext>
            </a:extLst>
          </p:cNvPr>
          <p:cNvGrpSpPr/>
          <p:nvPr/>
        </p:nvGrpSpPr>
        <p:grpSpPr>
          <a:xfrm>
            <a:off x="2383535" y="6511649"/>
            <a:ext cx="720000" cy="720000"/>
            <a:chOff x="6326168" y="3767763"/>
            <a:chExt cx="720000" cy="720000"/>
          </a:xfrm>
        </p:grpSpPr>
        <p:sp>
          <p:nvSpPr>
            <p:cNvPr id="56" name="object 51">
              <a:extLst>
                <a:ext uri="{FF2B5EF4-FFF2-40B4-BE49-F238E27FC236}">
                  <a16:creationId xmlns:a16="http://schemas.microsoft.com/office/drawing/2014/main" id="{E3F05E7D-BBB1-8882-ABBD-EBD2EFD6B809}"/>
                </a:ext>
              </a:extLst>
            </p:cNvPr>
            <p:cNvSpPr/>
            <p:nvPr/>
          </p:nvSpPr>
          <p:spPr>
            <a:xfrm>
              <a:off x="6326168" y="3767763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7FFEF0F8-E597-3C49-3E34-356A178843C2}"/>
                </a:ext>
              </a:extLst>
            </p:cNvPr>
            <p:cNvGrpSpPr/>
            <p:nvPr/>
          </p:nvGrpSpPr>
          <p:grpSpPr>
            <a:xfrm>
              <a:off x="6419294" y="3838207"/>
              <a:ext cx="379207" cy="592118"/>
              <a:chOff x="6368024" y="3802200"/>
              <a:chExt cx="379207" cy="592118"/>
            </a:xfrm>
          </p:grpSpPr>
          <p:sp>
            <p:nvSpPr>
              <p:cNvPr id="59" name="object 52">
                <a:extLst>
                  <a:ext uri="{FF2B5EF4-FFF2-40B4-BE49-F238E27FC236}">
                    <a16:creationId xmlns:a16="http://schemas.microsoft.com/office/drawing/2014/main" id="{373770AA-F58E-AA09-21A7-D796BD0763C1}"/>
                  </a:ext>
                </a:extLst>
              </p:cNvPr>
              <p:cNvSpPr/>
              <p:nvPr/>
            </p:nvSpPr>
            <p:spPr>
              <a:xfrm>
                <a:off x="6573016" y="4157481"/>
                <a:ext cx="79640" cy="10419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0" name="object 53">
                <a:extLst>
                  <a:ext uri="{FF2B5EF4-FFF2-40B4-BE49-F238E27FC236}">
                    <a16:creationId xmlns:a16="http://schemas.microsoft.com/office/drawing/2014/main" id="{6578709F-5C33-74BC-E9A1-1E7F7A4E8EEF}"/>
                  </a:ext>
                </a:extLst>
              </p:cNvPr>
              <p:cNvSpPr/>
              <p:nvPr/>
            </p:nvSpPr>
            <p:spPr>
              <a:xfrm>
                <a:off x="6368024" y="3963651"/>
                <a:ext cx="379207" cy="430667"/>
              </a:xfrm>
              <a:custGeom>
                <a:avLst/>
                <a:gdLst/>
                <a:ahLst/>
                <a:cxnLst/>
                <a:rect l="l" t="t" r="r" b="b"/>
                <a:pathLst>
                  <a:path w="393064" h="399415">
                    <a:moveTo>
                      <a:pt x="71907" y="90144"/>
                    </a:moveTo>
                    <a:lnTo>
                      <a:pt x="25996" y="67221"/>
                    </a:lnTo>
                    <a:lnTo>
                      <a:pt x="12001" y="62852"/>
                    </a:lnTo>
                    <a:lnTo>
                      <a:pt x="4013" y="63931"/>
                    </a:lnTo>
                    <a:lnTo>
                      <a:pt x="0" y="70218"/>
                    </a:lnTo>
                    <a:lnTo>
                      <a:pt x="800" y="77889"/>
                    </a:lnTo>
                    <a:lnTo>
                      <a:pt x="7315" y="83146"/>
                    </a:lnTo>
                    <a:lnTo>
                      <a:pt x="20040" y="87122"/>
                    </a:lnTo>
                    <a:lnTo>
                      <a:pt x="32550" y="91655"/>
                    </a:lnTo>
                    <a:lnTo>
                      <a:pt x="44856" y="96735"/>
                    </a:lnTo>
                    <a:lnTo>
                      <a:pt x="56959" y="102374"/>
                    </a:lnTo>
                    <a:lnTo>
                      <a:pt x="65227" y="102819"/>
                    </a:lnTo>
                    <a:lnTo>
                      <a:pt x="70827" y="97586"/>
                    </a:lnTo>
                    <a:lnTo>
                      <a:pt x="71907" y="90144"/>
                    </a:lnTo>
                    <a:close/>
                  </a:path>
                  <a:path w="393064" h="399415">
                    <a:moveTo>
                      <a:pt x="100647" y="41846"/>
                    </a:moveTo>
                    <a:lnTo>
                      <a:pt x="67970" y="15963"/>
                    </a:lnTo>
                    <a:lnTo>
                      <a:pt x="28892" y="0"/>
                    </a:lnTo>
                    <a:lnTo>
                      <a:pt x="23253" y="5308"/>
                    </a:lnTo>
                    <a:lnTo>
                      <a:pt x="22199" y="12661"/>
                    </a:lnTo>
                    <a:lnTo>
                      <a:pt x="27597" y="18618"/>
                    </a:lnTo>
                    <a:lnTo>
                      <a:pt x="41998" y="25438"/>
                    </a:lnTo>
                    <a:lnTo>
                      <a:pt x="55994" y="32981"/>
                    </a:lnTo>
                    <a:lnTo>
                      <a:pt x="69570" y="41275"/>
                    </a:lnTo>
                    <a:lnTo>
                      <a:pt x="82689" y="50342"/>
                    </a:lnTo>
                    <a:lnTo>
                      <a:pt x="90906" y="52362"/>
                    </a:lnTo>
                    <a:lnTo>
                      <a:pt x="97790" y="48590"/>
                    </a:lnTo>
                    <a:lnTo>
                      <a:pt x="100647" y="41846"/>
                    </a:lnTo>
                    <a:close/>
                  </a:path>
                  <a:path w="393064" h="399415">
                    <a:moveTo>
                      <a:pt x="392633" y="368769"/>
                    </a:moveTo>
                    <a:lnTo>
                      <a:pt x="392328" y="363054"/>
                    </a:lnTo>
                    <a:lnTo>
                      <a:pt x="389102" y="312547"/>
                    </a:lnTo>
                    <a:lnTo>
                      <a:pt x="386080" y="277545"/>
                    </a:lnTo>
                    <a:lnTo>
                      <a:pt x="385597" y="272034"/>
                    </a:lnTo>
                    <a:lnTo>
                      <a:pt x="385140" y="266738"/>
                    </a:lnTo>
                    <a:lnTo>
                      <a:pt x="384797" y="262966"/>
                    </a:lnTo>
                    <a:lnTo>
                      <a:pt x="384632" y="261404"/>
                    </a:lnTo>
                    <a:lnTo>
                      <a:pt x="379526" y="214515"/>
                    </a:lnTo>
                    <a:lnTo>
                      <a:pt x="377126" y="196316"/>
                    </a:lnTo>
                    <a:lnTo>
                      <a:pt x="376720" y="193179"/>
                    </a:lnTo>
                    <a:lnTo>
                      <a:pt x="375221" y="181800"/>
                    </a:lnTo>
                    <a:lnTo>
                      <a:pt x="373113" y="165696"/>
                    </a:lnTo>
                    <a:lnTo>
                      <a:pt x="371157" y="153022"/>
                    </a:lnTo>
                    <a:lnTo>
                      <a:pt x="371157" y="357085"/>
                    </a:lnTo>
                    <a:lnTo>
                      <a:pt x="313359" y="363054"/>
                    </a:lnTo>
                    <a:lnTo>
                      <a:pt x="312013" y="342734"/>
                    </a:lnTo>
                    <a:lnTo>
                      <a:pt x="310311" y="322453"/>
                    </a:lnTo>
                    <a:lnTo>
                      <a:pt x="308267" y="302209"/>
                    </a:lnTo>
                    <a:lnTo>
                      <a:pt x="306057" y="283578"/>
                    </a:lnTo>
                    <a:lnTo>
                      <a:pt x="305879" y="282016"/>
                    </a:lnTo>
                    <a:lnTo>
                      <a:pt x="365290" y="277545"/>
                    </a:lnTo>
                    <a:lnTo>
                      <a:pt x="368579" y="317271"/>
                    </a:lnTo>
                    <a:lnTo>
                      <a:pt x="371157" y="357085"/>
                    </a:lnTo>
                    <a:lnTo>
                      <a:pt x="371157" y="153022"/>
                    </a:lnTo>
                    <a:lnTo>
                      <a:pt x="365607" y="117017"/>
                    </a:lnTo>
                    <a:lnTo>
                      <a:pt x="363334" y="104165"/>
                    </a:lnTo>
                    <a:lnTo>
                      <a:pt x="363334" y="256857"/>
                    </a:lnTo>
                    <a:lnTo>
                      <a:pt x="303047" y="261404"/>
                    </a:lnTo>
                    <a:lnTo>
                      <a:pt x="300774" y="246494"/>
                    </a:lnTo>
                    <a:lnTo>
                      <a:pt x="298297" y="231597"/>
                    </a:lnTo>
                    <a:lnTo>
                      <a:pt x="295630" y="216738"/>
                    </a:lnTo>
                    <a:lnTo>
                      <a:pt x="293141" y="203720"/>
                    </a:lnTo>
                    <a:lnTo>
                      <a:pt x="292798" y="201891"/>
                    </a:lnTo>
                    <a:lnTo>
                      <a:pt x="356298" y="196316"/>
                    </a:lnTo>
                    <a:lnTo>
                      <a:pt x="361721" y="241706"/>
                    </a:lnTo>
                    <a:lnTo>
                      <a:pt x="363334" y="256857"/>
                    </a:lnTo>
                    <a:lnTo>
                      <a:pt x="363334" y="104165"/>
                    </a:lnTo>
                    <a:lnTo>
                      <a:pt x="358775" y="78384"/>
                    </a:lnTo>
                    <a:lnTo>
                      <a:pt x="357860" y="73190"/>
                    </a:lnTo>
                    <a:lnTo>
                      <a:pt x="356755" y="67043"/>
                    </a:lnTo>
                    <a:lnTo>
                      <a:pt x="355981" y="62865"/>
                    </a:lnTo>
                    <a:lnTo>
                      <a:pt x="353555" y="61633"/>
                    </a:lnTo>
                    <a:lnTo>
                      <a:pt x="353555" y="175729"/>
                    </a:lnTo>
                    <a:lnTo>
                      <a:pt x="292646" y="181089"/>
                    </a:lnTo>
                    <a:lnTo>
                      <a:pt x="292646" y="364985"/>
                    </a:lnTo>
                    <a:lnTo>
                      <a:pt x="241477" y="369455"/>
                    </a:lnTo>
                    <a:lnTo>
                      <a:pt x="240093" y="348907"/>
                    </a:lnTo>
                    <a:lnTo>
                      <a:pt x="238493" y="328371"/>
                    </a:lnTo>
                    <a:lnTo>
                      <a:pt x="236651" y="307873"/>
                    </a:lnTo>
                    <a:lnTo>
                      <a:pt x="234746" y="288950"/>
                    </a:lnTo>
                    <a:lnTo>
                      <a:pt x="234594" y="287388"/>
                    </a:lnTo>
                    <a:lnTo>
                      <a:pt x="285165" y="283578"/>
                    </a:lnTo>
                    <a:lnTo>
                      <a:pt x="289636" y="324180"/>
                    </a:lnTo>
                    <a:lnTo>
                      <a:pt x="292646" y="364985"/>
                    </a:lnTo>
                    <a:lnTo>
                      <a:pt x="292646" y="181089"/>
                    </a:lnTo>
                    <a:lnTo>
                      <a:pt x="284530" y="181800"/>
                    </a:lnTo>
                    <a:lnTo>
                      <a:pt x="282321" y="180987"/>
                    </a:lnTo>
                    <a:lnTo>
                      <a:pt x="282321" y="262966"/>
                    </a:lnTo>
                    <a:lnTo>
                      <a:pt x="232295" y="266738"/>
                    </a:lnTo>
                    <a:lnTo>
                      <a:pt x="230492" y="252006"/>
                    </a:lnTo>
                    <a:lnTo>
                      <a:pt x="228587" y="237299"/>
                    </a:lnTo>
                    <a:lnTo>
                      <a:pt x="226555" y="222592"/>
                    </a:lnTo>
                    <a:lnTo>
                      <a:pt x="224675" y="209715"/>
                    </a:lnTo>
                    <a:lnTo>
                      <a:pt x="224421" y="207899"/>
                    </a:lnTo>
                    <a:lnTo>
                      <a:pt x="271970" y="203720"/>
                    </a:lnTo>
                    <a:lnTo>
                      <a:pt x="280022" y="248119"/>
                    </a:lnTo>
                    <a:lnTo>
                      <a:pt x="282321" y="262966"/>
                    </a:lnTo>
                    <a:lnTo>
                      <a:pt x="282321" y="180987"/>
                    </a:lnTo>
                    <a:lnTo>
                      <a:pt x="281724" y="180759"/>
                    </a:lnTo>
                    <a:lnTo>
                      <a:pt x="278409" y="181114"/>
                    </a:lnTo>
                    <a:lnTo>
                      <a:pt x="275602" y="182575"/>
                    </a:lnTo>
                    <a:lnTo>
                      <a:pt x="220751" y="187401"/>
                    </a:lnTo>
                    <a:lnTo>
                      <a:pt x="220751" y="371157"/>
                    </a:lnTo>
                    <a:lnTo>
                      <a:pt x="166763" y="375018"/>
                    </a:lnTo>
                    <a:lnTo>
                      <a:pt x="166192" y="354431"/>
                    </a:lnTo>
                    <a:lnTo>
                      <a:pt x="165430" y="333857"/>
                    </a:lnTo>
                    <a:lnTo>
                      <a:pt x="164414" y="312547"/>
                    </a:lnTo>
                    <a:lnTo>
                      <a:pt x="163309" y="292760"/>
                    </a:lnTo>
                    <a:lnTo>
                      <a:pt x="213956" y="288950"/>
                    </a:lnTo>
                    <a:lnTo>
                      <a:pt x="216001" y="309460"/>
                    </a:lnTo>
                    <a:lnTo>
                      <a:pt x="217805" y="329996"/>
                    </a:lnTo>
                    <a:lnTo>
                      <a:pt x="219392" y="350570"/>
                    </a:lnTo>
                    <a:lnTo>
                      <a:pt x="220751" y="371157"/>
                    </a:lnTo>
                    <a:lnTo>
                      <a:pt x="220751" y="187401"/>
                    </a:lnTo>
                    <a:lnTo>
                      <a:pt x="211645" y="188201"/>
                    </a:lnTo>
                    <a:lnTo>
                      <a:pt x="211645" y="268287"/>
                    </a:lnTo>
                    <a:lnTo>
                      <a:pt x="162013" y="272034"/>
                    </a:lnTo>
                    <a:lnTo>
                      <a:pt x="160858" y="256857"/>
                    </a:lnTo>
                    <a:lnTo>
                      <a:pt x="159575" y="241706"/>
                    </a:lnTo>
                    <a:lnTo>
                      <a:pt x="158369" y="228358"/>
                    </a:lnTo>
                    <a:lnTo>
                      <a:pt x="156984" y="213817"/>
                    </a:lnTo>
                    <a:lnTo>
                      <a:pt x="203784" y="209715"/>
                    </a:lnTo>
                    <a:lnTo>
                      <a:pt x="205943" y="224345"/>
                    </a:lnTo>
                    <a:lnTo>
                      <a:pt x="207962" y="238975"/>
                    </a:lnTo>
                    <a:lnTo>
                      <a:pt x="209867" y="253631"/>
                    </a:lnTo>
                    <a:lnTo>
                      <a:pt x="211645" y="268287"/>
                    </a:lnTo>
                    <a:lnTo>
                      <a:pt x="211645" y="188201"/>
                    </a:lnTo>
                    <a:lnTo>
                      <a:pt x="154914" y="193179"/>
                    </a:lnTo>
                    <a:lnTo>
                      <a:pt x="152031" y="168173"/>
                    </a:lnTo>
                    <a:lnTo>
                      <a:pt x="148856" y="143192"/>
                    </a:lnTo>
                    <a:lnTo>
                      <a:pt x="145376" y="118249"/>
                    </a:lnTo>
                    <a:lnTo>
                      <a:pt x="141630" y="93332"/>
                    </a:lnTo>
                    <a:lnTo>
                      <a:pt x="177774" y="89382"/>
                    </a:lnTo>
                    <a:lnTo>
                      <a:pt x="179044" y="94424"/>
                    </a:lnTo>
                    <a:lnTo>
                      <a:pt x="180187" y="99504"/>
                    </a:lnTo>
                    <a:lnTo>
                      <a:pt x="181216" y="104609"/>
                    </a:lnTo>
                    <a:lnTo>
                      <a:pt x="185826" y="111125"/>
                    </a:lnTo>
                    <a:lnTo>
                      <a:pt x="193217" y="111683"/>
                    </a:lnTo>
                    <a:lnTo>
                      <a:pt x="199631" y="107315"/>
                    </a:lnTo>
                    <a:lnTo>
                      <a:pt x="201295" y="99072"/>
                    </a:lnTo>
                    <a:lnTo>
                      <a:pt x="200507" y="95135"/>
                    </a:lnTo>
                    <a:lnTo>
                      <a:pt x="199085" y="89382"/>
                    </a:lnTo>
                    <a:lnTo>
                      <a:pt x="198602" y="87376"/>
                    </a:lnTo>
                    <a:lnTo>
                      <a:pt x="240601" y="83807"/>
                    </a:lnTo>
                    <a:lnTo>
                      <a:pt x="282676" y="80975"/>
                    </a:lnTo>
                    <a:lnTo>
                      <a:pt x="285813" y="101638"/>
                    </a:lnTo>
                    <a:lnTo>
                      <a:pt x="290080" y="108191"/>
                    </a:lnTo>
                    <a:lnTo>
                      <a:pt x="297357" y="108750"/>
                    </a:lnTo>
                    <a:lnTo>
                      <a:pt x="303885" y="104368"/>
                    </a:lnTo>
                    <a:lnTo>
                      <a:pt x="305904" y="96100"/>
                    </a:lnTo>
                    <a:lnTo>
                      <a:pt x="303593" y="80975"/>
                    </a:lnTo>
                    <a:lnTo>
                      <a:pt x="303441" y="79921"/>
                    </a:lnTo>
                    <a:lnTo>
                      <a:pt x="342112" y="102666"/>
                    </a:lnTo>
                    <a:lnTo>
                      <a:pt x="350012" y="151345"/>
                    </a:lnTo>
                    <a:lnTo>
                      <a:pt x="353555" y="175729"/>
                    </a:lnTo>
                    <a:lnTo>
                      <a:pt x="353555" y="61633"/>
                    </a:lnTo>
                    <a:lnTo>
                      <a:pt x="352361" y="61023"/>
                    </a:lnTo>
                    <a:lnTo>
                      <a:pt x="351726" y="60693"/>
                    </a:lnTo>
                    <a:lnTo>
                      <a:pt x="347383" y="61023"/>
                    </a:lnTo>
                    <a:lnTo>
                      <a:pt x="346036" y="59245"/>
                    </a:lnTo>
                    <a:lnTo>
                      <a:pt x="345732" y="58826"/>
                    </a:lnTo>
                    <a:lnTo>
                      <a:pt x="343103" y="57353"/>
                    </a:lnTo>
                    <a:lnTo>
                      <a:pt x="329653" y="57848"/>
                    </a:lnTo>
                    <a:lnTo>
                      <a:pt x="300291" y="59245"/>
                    </a:lnTo>
                    <a:lnTo>
                      <a:pt x="295313" y="26555"/>
                    </a:lnTo>
                    <a:lnTo>
                      <a:pt x="291045" y="20002"/>
                    </a:lnTo>
                    <a:lnTo>
                      <a:pt x="283768" y="19443"/>
                    </a:lnTo>
                    <a:lnTo>
                      <a:pt x="277241" y="23825"/>
                    </a:lnTo>
                    <a:lnTo>
                      <a:pt x="275234" y="32092"/>
                    </a:lnTo>
                    <a:lnTo>
                      <a:pt x="279539" y="60363"/>
                    </a:lnTo>
                    <a:lnTo>
                      <a:pt x="236220" y="63309"/>
                    </a:lnTo>
                    <a:lnTo>
                      <a:pt x="192989" y="67043"/>
                    </a:lnTo>
                    <a:lnTo>
                      <a:pt x="190246" y="58826"/>
                    </a:lnTo>
                    <a:lnTo>
                      <a:pt x="187388" y="50914"/>
                    </a:lnTo>
                    <a:lnTo>
                      <a:pt x="184264" y="42938"/>
                    </a:lnTo>
                    <a:lnTo>
                      <a:pt x="180936" y="35013"/>
                    </a:lnTo>
                    <a:lnTo>
                      <a:pt x="175133" y="29768"/>
                    </a:lnTo>
                    <a:lnTo>
                      <a:pt x="167957" y="31102"/>
                    </a:lnTo>
                    <a:lnTo>
                      <a:pt x="162775" y="37007"/>
                    </a:lnTo>
                    <a:lnTo>
                      <a:pt x="162953" y="45516"/>
                    </a:lnTo>
                    <a:lnTo>
                      <a:pt x="166331" y="53276"/>
                    </a:lnTo>
                    <a:lnTo>
                      <a:pt x="169214" y="61201"/>
                    </a:lnTo>
                    <a:lnTo>
                      <a:pt x="171843" y="69202"/>
                    </a:lnTo>
                    <a:lnTo>
                      <a:pt x="135420" y="73190"/>
                    </a:lnTo>
                    <a:lnTo>
                      <a:pt x="129984" y="72097"/>
                    </a:lnTo>
                    <a:lnTo>
                      <a:pt x="124396" y="74015"/>
                    </a:lnTo>
                    <a:lnTo>
                      <a:pt x="120332" y="78511"/>
                    </a:lnTo>
                    <a:lnTo>
                      <a:pt x="119595" y="83807"/>
                    </a:lnTo>
                    <a:lnTo>
                      <a:pt x="119481" y="85509"/>
                    </a:lnTo>
                    <a:lnTo>
                      <a:pt x="126936" y="135115"/>
                    </a:lnTo>
                    <a:lnTo>
                      <a:pt x="133223" y="185254"/>
                    </a:lnTo>
                    <a:lnTo>
                      <a:pt x="138290" y="235521"/>
                    </a:lnTo>
                    <a:lnTo>
                      <a:pt x="142151" y="285902"/>
                    </a:lnTo>
                    <a:lnTo>
                      <a:pt x="144792" y="336372"/>
                    </a:lnTo>
                    <a:lnTo>
                      <a:pt x="146164" y="384441"/>
                    </a:lnTo>
                    <a:lnTo>
                      <a:pt x="146392" y="396227"/>
                    </a:lnTo>
                    <a:lnTo>
                      <a:pt x="156489" y="399072"/>
                    </a:lnTo>
                    <a:lnTo>
                      <a:pt x="162560" y="395452"/>
                    </a:lnTo>
                    <a:lnTo>
                      <a:pt x="163664" y="395782"/>
                    </a:lnTo>
                    <a:lnTo>
                      <a:pt x="164871" y="395973"/>
                    </a:lnTo>
                    <a:lnTo>
                      <a:pt x="172580" y="395452"/>
                    </a:lnTo>
                    <a:lnTo>
                      <a:pt x="223062" y="391795"/>
                    </a:lnTo>
                    <a:lnTo>
                      <a:pt x="227317" y="399161"/>
                    </a:lnTo>
                    <a:lnTo>
                      <a:pt x="239941" y="398678"/>
                    </a:lnTo>
                    <a:lnTo>
                      <a:pt x="241706" y="391795"/>
                    </a:lnTo>
                    <a:lnTo>
                      <a:pt x="242125" y="390220"/>
                    </a:lnTo>
                    <a:lnTo>
                      <a:pt x="307594" y="384441"/>
                    </a:lnTo>
                    <a:lnTo>
                      <a:pt x="377228" y="377253"/>
                    </a:lnTo>
                    <a:lnTo>
                      <a:pt x="379831" y="375018"/>
                    </a:lnTo>
                    <a:lnTo>
                      <a:pt x="380098" y="374789"/>
                    </a:lnTo>
                    <a:lnTo>
                      <a:pt x="381622" y="371703"/>
                    </a:lnTo>
                    <a:lnTo>
                      <a:pt x="387096" y="372059"/>
                    </a:lnTo>
                    <a:lnTo>
                      <a:pt x="387692" y="371703"/>
                    </a:lnTo>
                    <a:lnTo>
                      <a:pt x="391477" y="369455"/>
                    </a:lnTo>
                    <a:lnTo>
                      <a:pt x="392633" y="368769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2" name="object 54">
                <a:extLst>
                  <a:ext uri="{FF2B5EF4-FFF2-40B4-BE49-F238E27FC236}">
                    <a16:creationId xmlns:a16="http://schemas.microsoft.com/office/drawing/2014/main" id="{FF24F2AC-50BB-560D-E26F-4C0196D27806}"/>
                  </a:ext>
                </a:extLst>
              </p:cNvPr>
              <p:cNvSpPr/>
              <p:nvPr/>
            </p:nvSpPr>
            <p:spPr>
              <a:xfrm>
                <a:off x="6553930" y="3802200"/>
                <a:ext cx="86131" cy="18420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58" name="object 61">
              <a:extLst>
                <a:ext uri="{FF2B5EF4-FFF2-40B4-BE49-F238E27FC236}">
                  <a16:creationId xmlns:a16="http://schemas.microsoft.com/office/drawing/2014/main" id="{BCB7FC0B-4A6E-ED75-CB1E-C6AB6045B882}"/>
                </a:ext>
              </a:extLst>
            </p:cNvPr>
            <p:cNvSpPr txBox="1"/>
            <p:nvPr/>
          </p:nvSpPr>
          <p:spPr>
            <a:xfrm>
              <a:off x="6904007" y="3965203"/>
              <a:ext cx="123111" cy="325120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QUAN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D2066D2-146A-B1BA-4257-47E110CBB737}"/>
              </a:ext>
            </a:extLst>
          </p:cNvPr>
          <p:cNvGrpSpPr/>
          <p:nvPr/>
        </p:nvGrpSpPr>
        <p:grpSpPr>
          <a:xfrm>
            <a:off x="2383535" y="4878500"/>
            <a:ext cx="720000" cy="720000"/>
            <a:chOff x="6298581" y="1811775"/>
            <a:chExt cx="720000" cy="720000"/>
          </a:xfrm>
        </p:grpSpPr>
        <p:sp>
          <p:nvSpPr>
            <p:cNvPr id="66" name="object 3">
              <a:extLst>
                <a:ext uri="{FF2B5EF4-FFF2-40B4-BE49-F238E27FC236}">
                  <a16:creationId xmlns:a16="http://schemas.microsoft.com/office/drawing/2014/main" id="{396DAF9F-5AAA-E489-33A3-BB0FD093EA61}"/>
                </a:ext>
              </a:extLst>
            </p:cNvPr>
            <p:cNvSpPr/>
            <p:nvPr/>
          </p:nvSpPr>
          <p:spPr>
            <a:xfrm>
              <a:off x="6298581" y="1811775"/>
              <a:ext cx="720000" cy="720000"/>
            </a:xfrm>
            <a:prstGeom prst="roundRect">
              <a:avLst/>
            </a:pr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075B1C6E-500A-827C-E789-D206E79E043B}"/>
                </a:ext>
              </a:extLst>
            </p:cNvPr>
            <p:cNvGrpSpPr/>
            <p:nvPr/>
          </p:nvGrpSpPr>
          <p:grpSpPr>
            <a:xfrm>
              <a:off x="6397110" y="1937230"/>
              <a:ext cx="401391" cy="528987"/>
              <a:chOff x="6342127" y="1865808"/>
              <a:chExt cx="401391" cy="528987"/>
            </a:xfrm>
          </p:grpSpPr>
          <p:sp>
            <p:nvSpPr>
              <p:cNvPr id="72" name="object 4">
                <a:extLst>
                  <a:ext uri="{FF2B5EF4-FFF2-40B4-BE49-F238E27FC236}">
                    <a16:creationId xmlns:a16="http://schemas.microsoft.com/office/drawing/2014/main" id="{D8954F2A-9CE5-4EF9-4476-2A57FA2CFD9B}"/>
                  </a:ext>
                </a:extLst>
              </p:cNvPr>
              <p:cNvSpPr/>
              <p:nvPr/>
            </p:nvSpPr>
            <p:spPr>
              <a:xfrm>
                <a:off x="6572445" y="1907672"/>
                <a:ext cx="102462" cy="19967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73" name="object 5">
                <a:extLst>
                  <a:ext uri="{FF2B5EF4-FFF2-40B4-BE49-F238E27FC236}">
                    <a16:creationId xmlns:a16="http://schemas.microsoft.com/office/drawing/2014/main" id="{B6C940E1-2FFC-70E8-2589-C4BBC5D67150}"/>
                  </a:ext>
                </a:extLst>
              </p:cNvPr>
              <p:cNvSpPr/>
              <p:nvPr/>
            </p:nvSpPr>
            <p:spPr>
              <a:xfrm>
                <a:off x="6499678" y="1865808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39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667" y="285263"/>
                    </a:lnTo>
                    <a:lnTo>
                      <a:pt x="185409" y="285263"/>
                    </a:lnTo>
                    <a:lnTo>
                      <a:pt x="176757" y="284846"/>
                    </a:lnTo>
                    <a:lnTo>
                      <a:pt x="168080" y="284065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39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39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39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39" h="410210">
                    <a:moveTo>
                      <a:pt x="193619" y="284753"/>
                    </a:moveTo>
                    <a:lnTo>
                      <a:pt x="185409" y="285263"/>
                    </a:lnTo>
                    <a:lnTo>
                      <a:pt x="199667" y="285263"/>
                    </a:lnTo>
                    <a:lnTo>
                      <a:pt x="193619" y="284753"/>
                    </a:lnTo>
                    <a:close/>
                  </a:path>
                  <a:path w="243839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74" name="object 6">
                <a:extLst>
                  <a:ext uri="{FF2B5EF4-FFF2-40B4-BE49-F238E27FC236}">
                    <a16:creationId xmlns:a16="http://schemas.microsoft.com/office/drawing/2014/main" id="{B4A5CE97-C318-9581-E39B-55ED132BAB98}"/>
                  </a:ext>
                </a:extLst>
              </p:cNvPr>
              <p:cNvSpPr/>
              <p:nvPr/>
            </p:nvSpPr>
            <p:spPr>
              <a:xfrm>
                <a:off x="6342127" y="1943222"/>
                <a:ext cx="118099" cy="18826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75" name="object 7">
                <a:extLst>
                  <a:ext uri="{FF2B5EF4-FFF2-40B4-BE49-F238E27FC236}">
                    <a16:creationId xmlns:a16="http://schemas.microsoft.com/office/drawing/2014/main" id="{B77F1A43-BE01-CF9D-D620-4D6759D908E0}"/>
                  </a:ext>
                </a:extLst>
              </p:cNvPr>
              <p:cNvSpPr/>
              <p:nvPr/>
            </p:nvSpPr>
            <p:spPr>
              <a:xfrm>
                <a:off x="6455071" y="2234571"/>
                <a:ext cx="89395" cy="16022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71" name="object 8">
              <a:extLst>
                <a:ext uri="{FF2B5EF4-FFF2-40B4-BE49-F238E27FC236}">
                  <a16:creationId xmlns:a16="http://schemas.microsoft.com/office/drawing/2014/main" id="{91EBD915-7757-7552-39C0-AFDF88730688}"/>
                </a:ext>
              </a:extLst>
            </p:cNvPr>
            <p:cNvSpPr txBox="1"/>
            <p:nvPr/>
          </p:nvSpPr>
          <p:spPr>
            <a:xfrm>
              <a:off x="6876420" y="1966988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lang="ca-ES" sz="800" b="1" spc="-70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A1233D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sp>
        <p:nvSpPr>
          <p:cNvPr id="83" name="object 22">
            <a:extLst>
              <a:ext uri="{FF2B5EF4-FFF2-40B4-BE49-F238E27FC236}">
                <a16:creationId xmlns:a16="http://schemas.microsoft.com/office/drawing/2014/main" id="{E640EF41-3C1C-6DAF-5771-B30DFDB8A33B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4" name="object 23">
            <a:extLst>
              <a:ext uri="{FF2B5EF4-FFF2-40B4-BE49-F238E27FC236}">
                <a16:creationId xmlns:a16="http://schemas.microsoft.com/office/drawing/2014/main" id="{82290617-6A76-FAF4-F0D5-0A0E288FABBD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5" name="object 24">
            <a:extLst>
              <a:ext uri="{FF2B5EF4-FFF2-40B4-BE49-F238E27FC236}">
                <a16:creationId xmlns:a16="http://schemas.microsoft.com/office/drawing/2014/main" id="{683CD990-EFB2-E8FC-3C18-8F805B0DA712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6" name="object 25">
            <a:extLst>
              <a:ext uri="{FF2B5EF4-FFF2-40B4-BE49-F238E27FC236}">
                <a16:creationId xmlns:a16="http://schemas.microsoft.com/office/drawing/2014/main" id="{F251E8FD-F3BE-DC70-6EB5-8720EF21AF24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7" name="object 26">
            <a:extLst>
              <a:ext uri="{FF2B5EF4-FFF2-40B4-BE49-F238E27FC236}">
                <a16:creationId xmlns:a16="http://schemas.microsoft.com/office/drawing/2014/main" id="{A1694C73-DF58-EFA1-C237-EAD8431F8D04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8" name="object 27">
            <a:extLst>
              <a:ext uri="{FF2B5EF4-FFF2-40B4-BE49-F238E27FC236}">
                <a16:creationId xmlns:a16="http://schemas.microsoft.com/office/drawing/2014/main" id="{127E0056-7E8F-7A78-C6D6-73FE6D600161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9C82A7CB-9D00-A27C-2138-D38C89A3B6E4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ED8AF614-F46A-4C4E-96BF-D9854B11777A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5C71A182-B377-A4EC-8979-DD47F4939046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58EB33E8-60EF-736C-B376-05D139858578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E8C73F43-1AC2-3D62-9373-84397DD53361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0DA9E3BA-E268-47DE-4D87-4C7FFBBEA78D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981760" y="653237"/>
                </a:moveTo>
                <a:lnTo>
                  <a:pt x="959281" y="619721"/>
                </a:lnTo>
                <a:lnTo>
                  <a:pt x="945553" y="617029"/>
                </a:lnTo>
                <a:lnTo>
                  <a:pt x="692073" y="617029"/>
                </a:lnTo>
                <a:lnTo>
                  <a:pt x="339356" y="877201"/>
                </a:lnTo>
                <a:lnTo>
                  <a:pt x="333997" y="880795"/>
                </a:lnTo>
                <a:lnTo>
                  <a:pt x="329742" y="885482"/>
                </a:lnTo>
                <a:lnTo>
                  <a:pt x="323481" y="897115"/>
                </a:lnTo>
                <a:lnTo>
                  <a:pt x="321932" y="903147"/>
                </a:lnTo>
                <a:lnTo>
                  <a:pt x="321932" y="913879"/>
                </a:lnTo>
                <a:lnTo>
                  <a:pt x="445312" y="1082395"/>
                </a:lnTo>
                <a:lnTo>
                  <a:pt x="476161" y="1099832"/>
                </a:lnTo>
                <a:lnTo>
                  <a:pt x="484200" y="1099832"/>
                </a:lnTo>
                <a:lnTo>
                  <a:pt x="490905" y="1097610"/>
                </a:lnTo>
                <a:lnTo>
                  <a:pt x="496277" y="1093127"/>
                </a:lnTo>
                <a:lnTo>
                  <a:pt x="646480" y="977785"/>
                </a:lnTo>
                <a:lnTo>
                  <a:pt x="646480" y="1519605"/>
                </a:lnTo>
                <a:lnTo>
                  <a:pt x="647141" y="1526743"/>
                </a:lnTo>
                <a:lnTo>
                  <a:pt x="675551" y="1555153"/>
                </a:lnTo>
                <a:lnTo>
                  <a:pt x="682688" y="1555813"/>
                </a:lnTo>
                <a:lnTo>
                  <a:pt x="945553" y="1555813"/>
                </a:lnTo>
                <a:lnTo>
                  <a:pt x="979068" y="1533359"/>
                </a:lnTo>
                <a:lnTo>
                  <a:pt x="981760" y="1519605"/>
                </a:lnTo>
                <a:lnTo>
                  <a:pt x="981760" y="653237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3914" y="3970413"/>
            <a:ext cx="384557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Rubik Light" panose="00000400000000000000" pitchFamily="2" charset="-79"/>
                <a:cs typeface="Rubik Light" panose="00000400000000000000" pitchFamily="2" charset="-79"/>
              </a:rPr>
              <a:t>Què</a:t>
            </a:r>
            <a:r>
              <a:rPr dirty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b="0" dirty="0" err="1">
                <a:latin typeface="Rubik Light" panose="00000400000000000000" pitchFamily="2" charset="-79"/>
                <a:cs typeface="Rubik Light" panose="00000400000000000000" pitchFamily="2" charset="-79"/>
              </a:rPr>
              <a:t>és</a:t>
            </a:r>
            <a:r>
              <a:rPr dirty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b="0" dirty="0" err="1"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r>
              <a:rPr dirty="0">
                <a:latin typeface="Rubik Light" panose="00000400000000000000" pitchFamily="2" charset="-79"/>
                <a:cs typeface="Rubik Light" panose="00000400000000000000" pitchFamily="2" charset="-79"/>
              </a:rPr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5047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50" dirty="0"/>
              <a:t>Canals de comunicació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30</a:t>
            </a:fld>
            <a:endParaRPr lang="ca-ES" dirty="0"/>
          </a:p>
        </p:txBody>
      </p:sp>
      <p:sp>
        <p:nvSpPr>
          <p:cNvPr id="25" name="object 25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26" name="object 26"/>
          <p:cNvSpPr txBox="1"/>
          <p:nvPr/>
        </p:nvSpPr>
        <p:spPr>
          <a:xfrm>
            <a:off x="3309306" y="4406442"/>
            <a:ext cx="3809594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ca-ES" sz="1200" dirty="0">
              <a:solidFill>
                <a:srgbClr val="01A1A9"/>
              </a:solidFill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r>
              <a:rPr lang="ca-ES" sz="12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Informació i recursos sobre </a:t>
            </a:r>
            <a:r>
              <a:rPr lang="ca-ES" sz="12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</a:t>
            </a:r>
            <a:r>
              <a:rPr lang="ca-ES" sz="1200" spc="-2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programa</a:t>
            </a: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endParaRPr lang="ca-ES" sz="12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09306" y="6340387"/>
            <a:ext cx="3809594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lang="ca-ES" sz="1200" dirty="0">
              <a:solidFill>
                <a:srgbClr val="01A1A9"/>
              </a:solidFill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</a:pPr>
            <a:r>
              <a:rPr lang="ca-ES" sz="12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https://www.diba.cat/web/cueme</a:t>
            </a:r>
            <a:endParaRPr lang="ca-ES" sz="1200" b="1" spc="-5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16535">
              <a:lnSpc>
                <a:spcPct val="100000"/>
              </a:lnSpc>
            </a:pPr>
            <a:endParaRPr lang="ca-ES" sz="12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9306" y="5208828"/>
            <a:ext cx="3809594" cy="1037537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335915" indent="-120014">
              <a:lnSpc>
                <a:spcPts val="1650"/>
              </a:lnSpc>
              <a:spcBef>
                <a:spcPts val="250"/>
              </a:spcBef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lang="ca-ES" sz="12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200" spc="-1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locals</a:t>
            </a:r>
            <a:endParaRPr lang="ca-ES" sz="12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33591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lang="ca-ES" sz="12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2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33591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lang="ca-ES" sz="1200" spc="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Col·laboradors </a:t>
            </a:r>
            <a:r>
              <a:rPr lang="ca-ES" sz="12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del</a:t>
            </a:r>
            <a:r>
              <a:rPr lang="ca-ES" sz="1200" spc="-1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programa</a:t>
            </a:r>
            <a:endParaRPr lang="ca-ES" sz="12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33591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lang="ca-ES" sz="12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Públic en</a:t>
            </a:r>
            <a:r>
              <a:rPr lang="ca-ES" sz="1200" spc="-1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general</a:t>
            </a:r>
            <a:endParaRPr lang="ca-ES" sz="1200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7305" y="1142530"/>
            <a:ext cx="19069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2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Web</a:t>
            </a:r>
            <a:r>
              <a:rPr lang="ca-ES" sz="2000" b="1" spc="-8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spc="-5" dirty="0" err="1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endParaRPr lang="ca-ES" sz="20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33" y="1584100"/>
            <a:ext cx="4589167" cy="263223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3775D4-0264-9A1B-E184-18EB58ABFA1A}"/>
              </a:ext>
            </a:extLst>
          </p:cNvPr>
          <p:cNvSpPr txBox="1"/>
          <p:nvPr/>
        </p:nvSpPr>
        <p:spPr>
          <a:xfrm>
            <a:off x="1816680" y="986009"/>
            <a:ext cx="4982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a-ES" sz="44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</a:t>
            </a:r>
            <a:endParaRPr lang="ca-ES" sz="4400" dirty="0">
              <a:solidFill>
                <a:srgbClr val="01A1A9"/>
              </a:solidFill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8B9C1AC-80FA-7563-8095-98FA1F6A8747}"/>
              </a:ext>
            </a:extLst>
          </p:cNvPr>
          <p:cNvGrpSpPr/>
          <p:nvPr/>
        </p:nvGrpSpPr>
        <p:grpSpPr>
          <a:xfrm>
            <a:off x="2493507" y="4406442"/>
            <a:ext cx="720000" cy="720000"/>
            <a:chOff x="2437319" y="1615176"/>
            <a:chExt cx="720000" cy="720000"/>
          </a:xfrm>
        </p:grpSpPr>
        <p:sp>
          <p:nvSpPr>
            <p:cNvPr id="32" name="object 35">
              <a:extLst>
                <a:ext uri="{FF2B5EF4-FFF2-40B4-BE49-F238E27FC236}">
                  <a16:creationId xmlns:a16="http://schemas.microsoft.com/office/drawing/2014/main" id="{EE2F1B4B-A5CB-B102-D013-0CC030CCFB79}"/>
                </a:ext>
              </a:extLst>
            </p:cNvPr>
            <p:cNvSpPr/>
            <p:nvPr/>
          </p:nvSpPr>
          <p:spPr>
            <a:xfrm>
              <a:off x="2437319" y="1615176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90FE0081-1D3F-F795-BF78-1265390E619B}"/>
                </a:ext>
              </a:extLst>
            </p:cNvPr>
            <p:cNvGrpSpPr/>
            <p:nvPr/>
          </p:nvGrpSpPr>
          <p:grpSpPr>
            <a:xfrm>
              <a:off x="2499928" y="1723801"/>
              <a:ext cx="401391" cy="528988"/>
              <a:chOff x="2499928" y="1669209"/>
              <a:chExt cx="401391" cy="528988"/>
            </a:xfrm>
          </p:grpSpPr>
          <p:sp>
            <p:nvSpPr>
              <p:cNvPr id="35" name="object 36">
                <a:extLst>
                  <a:ext uri="{FF2B5EF4-FFF2-40B4-BE49-F238E27FC236}">
                    <a16:creationId xmlns:a16="http://schemas.microsoft.com/office/drawing/2014/main" id="{66BB3CBC-308B-CACF-CBD8-EF4D1B902E4D}"/>
                  </a:ext>
                </a:extLst>
              </p:cNvPr>
              <p:cNvSpPr/>
              <p:nvPr/>
            </p:nvSpPr>
            <p:spPr>
              <a:xfrm>
                <a:off x="2730245" y="1711086"/>
                <a:ext cx="102462" cy="19965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6" name="object 37">
                <a:extLst>
                  <a:ext uri="{FF2B5EF4-FFF2-40B4-BE49-F238E27FC236}">
                    <a16:creationId xmlns:a16="http://schemas.microsoft.com/office/drawing/2014/main" id="{4F723493-F8CF-BFF0-11B1-00EEA0882E43}"/>
                  </a:ext>
                </a:extLst>
              </p:cNvPr>
              <p:cNvSpPr/>
              <p:nvPr/>
            </p:nvSpPr>
            <p:spPr>
              <a:xfrm>
                <a:off x="2657479" y="1669209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39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731" y="285268"/>
                    </a:lnTo>
                    <a:lnTo>
                      <a:pt x="185409" y="285268"/>
                    </a:lnTo>
                    <a:lnTo>
                      <a:pt x="176757" y="284851"/>
                    </a:lnTo>
                    <a:lnTo>
                      <a:pt x="168080" y="284067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39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39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39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39" h="410210">
                    <a:moveTo>
                      <a:pt x="193619" y="284753"/>
                    </a:moveTo>
                    <a:lnTo>
                      <a:pt x="185409" y="285268"/>
                    </a:lnTo>
                    <a:lnTo>
                      <a:pt x="199731" y="285268"/>
                    </a:lnTo>
                    <a:lnTo>
                      <a:pt x="193619" y="284753"/>
                    </a:lnTo>
                    <a:close/>
                  </a:path>
                  <a:path w="243839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44" name="object 38">
                <a:extLst>
                  <a:ext uri="{FF2B5EF4-FFF2-40B4-BE49-F238E27FC236}">
                    <a16:creationId xmlns:a16="http://schemas.microsoft.com/office/drawing/2014/main" id="{58C0BBD0-749C-7B35-CAF7-BB08CBD3419D}"/>
                  </a:ext>
                </a:extLst>
              </p:cNvPr>
              <p:cNvSpPr/>
              <p:nvPr/>
            </p:nvSpPr>
            <p:spPr>
              <a:xfrm>
                <a:off x="2499928" y="1746636"/>
                <a:ext cx="118087" cy="18825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45" name="object 39">
                <a:extLst>
                  <a:ext uri="{FF2B5EF4-FFF2-40B4-BE49-F238E27FC236}">
                    <a16:creationId xmlns:a16="http://schemas.microsoft.com/office/drawing/2014/main" id="{FF5F40EF-EE78-14B0-5982-719B2F029DD4}"/>
                  </a:ext>
                </a:extLst>
              </p:cNvPr>
              <p:cNvSpPr/>
              <p:nvPr/>
            </p:nvSpPr>
            <p:spPr>
              <a:xfrm>
                <a:off x="2612872" y="2037973"/>
                <a:ext cx="89395" cy="16022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34" name="object 40">
              <a:extLst>
                <a:ext uri="{FF2B5EF4-FFF2-40B4-BE49-F238E27FC236}">
                  <a16:creationId xmlns:a16="http://schemas.microsoft.com/office/drawing/2014/main" id="{FB07DA05-5290-7E79-09A9-115E12F7B200}"/>
                </a:ext>
              </a:extLst>
            </p:cNvPr>
            <p:cNvSpPr txBox="1"/>
            <p:nvPr/>
          </p:nvSpPr>
          <p:spPr>
            <a:xfrm>
              <a:off x="2928287" y="1770389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lang="ca-ES" sz="800" b="1" spc="-7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2D043E11-7335-9E42-5553-88A78001E25C}"/>
              </a:ext>
            </a:extLst>
          </p:cNvPr>
          <p:cNvGrpSpPr/>
          <p:nvPr/>
        </p:nvGrpSpPr>
        <p:grpSpPr>
          <a:xfrm>
            <a:off x="2493507" y="5215044"/>
            <a:ext cx="720000" cy="720000"/>
            <a:chOff x="2437319" y="2440829"/>
            <a:chExt cx="720000" cy="720000"/>
          </a:xfrm>
        </p:grpSpPr>
        <p:sp>
          <p:nvSpPr>
            <p:cNvPr id="47" name="object 49">
              <a:extLst>
                <a:ext uri="{FF2B5EF4-FFF2-40B4-BE49-F238E27FC236}">
                  <a16:creationId xmlns:a16="http://schemas.microsoft.com/office/drawing/2014/main" id="{CA1D421A-99BA-BCAA-04D7-3A64E6373697}"/>
                </a:ext>
              </a:extLst>
            </p:cNvPr>
            <p:cNvSpPr/>
            <p:nvPr/>
          </p:nvSpPr>
          <p:spPr>
            <a:xfrm>
              <a:off x="2437319" y="2440829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40847126-51B7-E454-0090-D4C3AA16DD27}"/>
                </a:ext>
              </a:extLst>
            </p:cNvPr>
            <p:cNvGrpSpPr/>
            <p:nvPr/>
          </p:nvGrpSpPr>
          <p:grpSpPr>
            <a:xfrm>
              <a:off x="2546934" y="2523167"/>
              <a:ext cx="316230" cy="559219"/>
              <a:chOff x="2546934" y="2475399"/>
              <a:chExt cx="316230" cy="559219"/>
            </a:xfrm>
          </p:grpSpPr>
          <p:sp>
            <p:nvSpPr>
              <p:cNvPr id="57" name="object 50">
                <a:extLst>
                  <a:ext uri="{FF2B5EF4-FFF2-40B4-BE49-F238E27FC236}">
                    <a16:creationId xmlns:a16="http://schemas.microsoft.com/office/drawing/2014/main" id="{BC4099EC-0A6A-0D45-41F5-0DF5507EB524}"/>
                  </a:ext>
                </a:extLst>
              </p:cNvPr>
              <p:cNvSpPr/>
              <p:nvPr/>
            </p:nvSpPr>
            <p:spPr>
              <a:xfrm>
                <a:off x="2552838" y="2836765"/>
                <a:ext cx="210161" cy="19785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58" name="object 51">
                <a:extLst>
                  <a:ext uri="{FF2B5EF4-FFF2-40B4-BE49-F238E27FC236}">
                    <a16:creationId xmlns:a16="http://schemas.microsoft.com/office/drawing/2014/main" id="{BC461366-30F4-3BD0-78DC-7BA03A2F8527}"/>
                  </a:ext>
                </a:extLst>
              </p:cNvPr>
              <p:cNvSpPr/>
              <p:nvPr/>
            </p:nvSpPr>
            <p:spPr>
              <a:xfrm>
                <a:off x="2546934" y="2475399"/>
                <a:ext cx="31623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41" y="123609"/>
                    </a:moveTo>
                    <a:lnTo>
                      <a:pt x="78727" y="116459"/>
                    </a:lnTo>
                    <a:lnTo>
                      <a:pt x="71183" y="113195"/>
                    </a:lnTo>
                    <a:lnTo>
                      <a:pt x="63639" y="116459"/>
                    </a:lnTo>
                    <a:lnTo>
                      <a:pt x="61125" y="123609"/>
                    </a:lnTo>
                    <a:lnTo>
                      <a:pt x="63627" y="130771"/>
                    </a:lnTo>
                    <a:lnTo>
                      <a:pt x="71183" y="134023"/>
                    </a:lnTo>
                    <a:lnTo>
                      <a:pt x="78714" y="130771"/>
                    </a:lnTo>
                    <a:lnTo>
                      <a:pt x="81241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22"/>
                    </a:lnTo>
                    <a:lnTo>
                      <a:pt x="69430" y="203263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49" name="object 52">
              <a:extLst>
                <a:ext uri="{FF2B5EF4-FFF2-40B4-BE49-F238E27FC236}">
                  <a16:creationId xmlns:a16="http://schemas.microsoft.com/office/drawing/2014/main" id="{88F96A40-2F17-C2F3-826E-8C5F4FDF666A}"/>
                </a:ext>
              </a:extLst>
            </p:cNvPr>
            <p:cNvSpPr txBox="1"/>
            <p:nvPr/>
          </p:nvSpPr>
          <p:spPr>
            <a:xfrm>
              <a:off x="2903001" y="2531907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lang="ca-ES" sz="800" b="1" spc="-14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6C564101-D6D0-1849-BE2E-257FD5BB6D63}"/>
              </a:ext>
            </a:extLst>
          </p:cNvPr>
          <p:cNvGrpSpPr/>
          <p:nvPr/>
        </p:nvGrpSpPr>
        <p:grpSpPr>
          <a:xfrm>
            <a:off x="2493507" y="6359690"/>
            <a:ext cx="720000" cy="720000"/>
            <a:chOff x="2458796" y="4015008"/>
            <a:chExt cx="720000" cy="720000"/>
          </a:xfrm>
        </p:grpSpPr>
        <p:sp>
          <p:nvSpPr>
            <p:cNvPr id="60" name="object 20">
              <a:extLst>
                <a:ext uri="{FF2B5EF4-FFF2-40B4-BE49-F238E27FC236}">
                  <a16:creationId xmlns:a16="http://schemas.microsoft.com/office/drawing/2014/main" id="{D3B8CD00-A198-09DE-ECE0-C2ECC372EA2C}"/>
                </a:ext>
              </a:extLst>
            </p:cNvPr>
            <p:cNvSpPr/>
            <p:nvPr/>
          </p:nvSpPr>
          <p:spPr>
            <a:xfrm>
              <a:off x="2458796" y="4015008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61" name="object 21">
              <a:extLst>
                <a:ext uri="{FF2B5EF4-FFF2-40B4-BE49-F238E27FC236}">
                  <a16:creationId xmlns:a16="http://schemas.microsoft.com/office/drawing/2014/main" id="{15E2CED8-6823-2E43-0A4E-92887E6D8B6E}"/>
                </a:ext>
              </a:extLst>
            </p:cNvPr>
            <p:cNvSpPr txBox="1"/>
            <p:nvPr/>
          </p:nvSpPr>
          <p:spPr>
            <a:xfrm>
              <a:off x="2925571" y="4417134"/>
              <a:ext cx="123111" cy="17843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ON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62" name="object 22">
              <a:extLst>
                <a:ext uri="{FF2B5EF4-FFF2-40B4-BE49-F238E27FC236}">
                  <a16:creationId xmlns:a16="http://schemas.microsoft.com/office/drawing/2014/main" id="{6799FF83-2B61-B86F-D0EF-AE08B7CD9250}"/>
                </a:ext>
              </a:extLst>
            </p:cNvPr>
            <p:cNvGrpSpPr/>
            <p:nvPr/>
          </p:nvGrpSpPr>
          <p:grpSpPr>
            <a:xfrm>
              <a:off x="2512721" y="4095374"/>
              <a:ext cx="540385" cy="495300"/>
              <a:chOff x="6713918" y="4018769"/>
              <a:chExt cx="540385" cy="495300"/>
            </a:xfrm>
          </p:grpSpPr>
          <p:sp>
            <p:nvSpPr>
              <p:cNvPr id="63" name="object 23">
                <a:extLst>
                  <a:ext uri="{FF2B5EF4-FFF2-40B4-BE49-F238E27FC236}">
                    <a16:creationId xmlns:a16="http://schemas.microsoft.com/office/drawing/2014/main" id="{21BC3B83-747A-04F2-C228-0DAA17182C69}"/>
                  </a:ext>
                </a:extLst>
              </p:cNvPr>
              <p:cNvSpPr/>
              <p:nvPr/>
            </p:nvSpPr>
            <p:spPr>
              <a:xfrm>
                <a:off x="6816941" y="4128350"/>
                <a:ext cx="32258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22579" h="304800">
                    <a:moveTo>
                      <a:pt x="109886" y="0"/>
                    </a:moveTo>
                    <a:lnTo>
                      <a:pt x="61730" y="657"/>
                    </a:lnTo>
                    <a:lnTo>
                      <a:pt x="7404" y="2273"/>
                    </a:lnTo>
                    <a:lnTo>
                      <a:pt x="4114" y="6832"/>
                    </a:lnTo>
                    <a:lnTo>
                      <a:pt x="3619" y="11633"/>
                    </a:lnTo>
                    <a:lnTo>
                      <a:pt x="3009" y="12903"/>
                    </a:lnTo>
                    <a:lnTo>
                      <a:pt x="2694" y="14185"/>
                    </a:lnTo>
                    <a:lnTo>
                      <a:pt x="2612" y="16852"/>
                    </a:lnTo>
                    <a:lnTo>
                      <a:pt x="0" y="237045"/>
                    </a:lnTo>
                    <a:lnTo>
                      <a:pt x="546" y="238798"/>
                    </a:lnTo>
                    <a:lnTo>
                      <a:pt x="1422" y="240258"/>
                    </a:lnTo>
                    <a:lnTo>
                      <a:pt x="1854" y="245084"/>
                    </a:lnTo>
                    <a:lnTo>
                      <a:pt x="5156" y="249643"/>
                    </a:lnTo>
                    <a:lnTo>
                      <a:pt x="112509" y="250456"/>
                    </a:lnTo>
                    <a:lnTo>
                      <a:pt x="109113" y="258543"/>
                    </a:lnTo>
                    <a:lnTo>
                      <a:pt x="106059" y="266172"/>
                    </a:lnTo>
                    <a:lnTo>
                      <a:pt x="103067" y="274123"/>
                    </a:lnTo>
                    <a:lnTo>
                      <a:pt x="99402" y="284746"/>
                    </a:lnTo>
                    <a:lnTo>
                      <a:pt x="99580" y="287020"/>
                    </a:lnTo>
                    <a:lnTo>
                      <a:pt x="100406" y="288925"/>
                    </a:lnTo>
                    <a:lnTo>
                      <a:pt x="99479" y="294589"/>
                    </a:lnTo>
                    <a:lnTo>
                      <a:pt x="102755" y="301574"/>
                    </a:lnTo>
                    <a:lnTo>
                      <a:pt x="110172" y="302463"/>
                    </a:lnTo>
                    <a:lnTo>
                      <a:pt x="137501" y="304368"/>
                    </a:lnTo>
                    <a:lnTo>
                      <a:pt x="165095" y="304320"/>
                    </a:lnTo>
                    <a:lnTo>
                      <a:pt x="220141" y="302310"/>
                    </a:lnTo>
                    <a:lnTo>
                      <a:pt x="225171" y="302196"/>
                    </a:lnTo>
                    <a:lnTo>
                      <a:pt x="228320" y="299161"/>
                    </a:lnTo>
                    <a:lnTo>
                      <a:pt x="229577" y="295440"/>
                    </a:lnTo>
                    <a:lnTo>
                      <a:pt x="232524" y="293293"/>
                    </a:lnTo>
                    <a:lnTo>
                      <a:pt x="234111" y="289687"/>
                    </a:lnTo>
                    <a:lnTo>
                      <a:pt x="232283" y="285102"/>
                    </a:lnTo>
                    <a:lnTo>
                      <a:pt x="231671" y="283631"/>
                    </a:lnTo>
                    <a:lnTo>
                      <a:pt x="143631" y="283631"/>
                    </a:lnTo>
                    <a:lnTo>
                      <a:pt x="122135" y="282740"/>
                    </a:lnTo>
                    <a:lnTo>
                      <a:pt x="124780" y="275335"/>
                    </a:lnTo>
                    <a:lnTo>
                      <a:pt x="127565" y="267987"/>
                    </a:lnTo>
                    <a:lnTo>
                      <a:pt x="130511" y="260703"/>
                    </a:lnTo>
                    <a:lnTo>
                      <a:pt x="134086" y="252501"/>
                    </a:lnTo>
                    <a:lnTo>
                      <a:pt x="134378" y="251485"/>
                    </a:lnTo>
                    <a:lnTo>
                      <a:pt x="134569" y="250456"/>
                    </a:lnTo>
                    <a:lnTo>
                      <a:pt x="215830" y="250177"/>
                    </a:lnTo>
                    <a:lnTo>
                      <a:pt x="215722" y="249974"/>
                    </a:lnTo>
                    <a:lnTo>
                      <a:pt x="309245" y="248424"/>
                    </a:lnTo>
                    <a:lnTo>
                      <a:pt x="312508" y="244525"/>
                    </a:lnTo>
                    <a:lnTo>
                      <a:pt x="313347" y="240144"/>
                    </a:lnTo>
                    <a:lnTo>
                      <a:pt x="317436" y="239102"/>
                    </a:lnTo>
                    <a:lnTo>
                      <a:pt x="320954" y="235915"/>
                    </a:lnTo>
                    <a:lnTo>
                      <a:pt x="321162" y="229673"/>
                    </a:lnTo>
                    <a:lnTo>
                      <a:pt x="114083" y="229673"/>
                    </a:lnTo>
                    <a:lnTo>
                      <a:pt x="20929" y="228993"/>
                    </a:lnTo>
                    <a:lnTo>
                      <a:pt x="23368" y="22567"/>
                    </a:lnTo>
                    <a:lnTo>
                      <a:pt x="77953" y="21220"/>
                    </a:lnTo>
                    <a:lnTo>
                      <a:pt x="316762" y="20808"/>
                    </a:lnTo>
                    <a:lnTo>
                      <a:pt x="316471" y="16852"/>
                    </a:lnTo>
                    <a:lnTo>
                      <a:pt x="314566" y="14185"/>
                    </a:lnTo>
                    <a:lnTo>
                      <a:pt x="312039" y="12534"/>
                    </a:lnTo>
                    <a:lnTo>
                      <a:pt x="310959" y="8483"/>
                    </a:lnTo>
                    <a:lnTo>
                      <a:pt x="307784" y="4965"/>
                    </a:lnTo>
                    <a:lnTo>
                      <a:pt x="254320" y="2409"/>
                    </a:lnTo>
                    <a:lnTo>
                      <a:pt x="206186" y="876"/>
                    </a:lnTo>
                    <a:lnTo>
                      <a:pt x="158040" y="73"/>
                    </a:lnTo>
                    <a:lnTo>
                      <a:pt x="109886" y="0"/>
                    </a:lnTo>
                    <a:close/>
                  </a:path>
                  <a:path w="322579" h="304800">
                    <a:moveTo>
                      <a:pt x="215830" y="250177"/>
                    </a:moveTo>
                    <a:lnTo>
                      <a:pt x="191744" y="250177"/>
                    </a:lnTo>
                    <a:lnTo>
                      <a:pt x="196307" y="257899"/>
                    </a:lnTo>
                    <a:lnTo>
                      <a:pt x="200618" y="265752"/>
                    </a:lnTo>
                    <a:lnTo>
                      <a:pt x="204667" y="273735"/>
                    </a:lnTo>
                    <a:lnTo>
                      <a:pt x="208445" y="281851"/>
                    </a:lnTo>
                    <a:lnTo>
                      <a:pt x="165257" y="283471"/>
                    </a:lnTo>
                    <a:lnTo>
                      <a:pt x="143631" y="283631"/>
                    </a:lnTo>
                    <a:lnTo>
                      <a:pt x="231671" y="283631"/>
                    </a:lnTo>
                    <a:lnTo>
                      <a:pt x="228541" y="276111"/>
                    </a:lnTo>
                    <a:lnTo>
                      <a:pt x="224545" y="267257"/>
                    </a:lnTo>
                    <a:lnTo>
                      <a:pt x="220277" y="258543"/>
                    </a:lnTo>
                    <a:lnTo>
                      <a:pt x="215830" y="250177"/>
                    </a:lnTo>
                    <a:close/>
                  </a:path>
                  <a:path w="322579" h="304800">
                    <a:moveTo>
                      <a:pt x="316762" y="20808"/>
                    </a:moveTo>
                    <a:lnTo>
                      <a:pt x="132541" y="20808"/>
                    </a:lnTo>
                    <a:lnTo>
                      <a:pt x="187125" y="21332"/>
                    </a:lnTo>
                    <a:lnTo>
                      <a:pt x="241697" y="22794"/>
                    </a:lnTo>
                    <a:lnTo>
                      <a:pt x="296252" y="25196"/>
                    </a:lnTo>
                    <a:lnTo>
                      <a:pt x="299312" y="75794"/>
                    </a:lnTo>
                    <a:lnTo>
                      <a:pt x="301021" y="126428"/>
                    </a:lnTo>
                    <a:lnTo>
                      <a:pt x="301378" y="177090"/>
                    </a:lnTo>
                    <a:lnTo>
                      <a:pt x="300380" y="227774"/>
                    </a:lnTo>
                    <a:lnTo>
                      <a:pt x="253808" y="228659"/>
                    </a:lnTo>
                    <a:lnTo>
                      <a:pt x="114083" y="229673"/>
                    </a:lnTo>
                    <a:lnTo>
                      <a:pt x="321162" y="229673"/>
                    </a:lnTo>
                    <a:lnTo>
                      <a:pt x="322226" y="177987"/>
                    </a:lnTo>
                    <a:lnTo>
                      <a:pt x="321852" y="125496"/>
                    </a:lnTo>
                    <a:lnTo>
                      <a:pt x="320026" y="73037"/>
                    </a:lnTo>
                    <a:lnTo>
                      <a:pt x="316762" y="20808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4" name="object 24">
                <a:extLst>
                  <a:ext uri="{FF2B5EF4-FFF2-40B4-BE49-F238E27FC236}">
                    <a16:creationId xmlns:a16="http://schemas.microsoft.com/office/drawing/2014/main" id="{C5091857-E350-7B3B-C8BD-224B6D5B66A2}"/>
                  </a:ext>
                </a:extLst>
              </p:cNvPr>
              <p:cNvSpPr/>
              <p:nvPr/>
            </p:nvSpPr>
            <p:spPr>
              <a:xfrm>
                <a:off x="6875119" y="4173829"/>
                <a:ext cx="174171" cy="171716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5" name="object 25">
                <a:extLst>
                  <a:ext uri="{FF2B5EF4-FFF2-40B4-BE49-F238E27FC236}">
                    <a16:creationId xmlns:a16="http://schemas.microsoft.com/office/drawing/2014/main" id="{1B59FF59-9D88-D80C-11CB-948C695E2528}"/>
                  </a:ext>
                </a:extLst>
              </p:cNvPr>
              <p:cNvSpPr/>
              <p:nvPr/>
            </p:nvSpPr>
            <p:spPr>
              <a:xfrm>
                <a:off x="6924728" y="4018769"/>
                <a:ext cx="106108" cy="9075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6" name="object 26">
                <a:extLst>
                  <a:ext uri="{FF2B5EF4-FFF2-40B4-BE49-F238E27FC236}">
                    <a16:creationId xmlns:a16="http://schemas.microsoft.com/office/drawing/2014/main" id="{314E1C4F-2F31-0201-AB4C-2D585CAD4DAA}"/>
                  </a:ext>
                </a:extLst>
              </p:cNvPr>
              <p:cNvSpPr/>
              <p:nvPr/>
            </p:nvSpPr>
            <p:spPr>
              <a:xfrm>
                <a:off x="6713918" y="4074832"/>
                <a:ext cx="79314" cy="11970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7" name="object 27">
                <a:extLst>
                  <a:ext uri="{FF2B5EF4-FFF2-40B4-BE49-F238E27FC236}">
                    <a16:creationId xmlns:a16="http://schemas.microsoft.com/office/drawing/2014/main" id="{BD0DA69F-0992-056F-5631-BA2153DC7E06}"/>
                  </a:ext>
                </a:extLst>
              </p:cNvPr>
              <p:cNvSpPr/>
              <p:nvPr/>
            </p:nvSpPr>
            <p:spPr>
              <a:xfrm>
                <a:off x="7151038" y="4151579"/>
                <a:ext cx="102922" cy="102404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8" name="object 28">
                <a:extLst>
                  <a:ext uri="{FF2B5EF4-FFF2-40B4-BE49-F238E27FC236}">
                    <a16:creationId xmlns:a16="http://schemas.microsoft.com/office/drawing/2014/main" id="{1271F599-5233-FC73-1FEB-E831F594AD66}"/>
                  </a:ext>
                </a:extLst>
              </p:cNvPr>
              <p:cNvSpPr/>
              <p:nvPr/>
            </p:nvSpPr>
            <p:spPr>
              <a:xfrm>
                <a:off x="6768160" y="4414087"/>
                <a:ext cx="192405" cy="99695"/>
              </a:xfrm>
              <a:custGeom>
                <a:avLst/>
                <a:gdLst/>
                <a:ahLst/>
                <a:cxnLst/>
                <a:rect l="l" t="t" r="r" b="b"/>
                <a:pathLst>
                  <a:path w="192404" h="99695">
                    <a:moveTo>
                      <a:pt x="56311" y="10121"/>
                    </a:moveTo>
                    <a:lnTo>
                      <a:pt x="52984" y="3238"/>
                    </a:lnTo>
                    <a:lnTo>
                      <a:pt x="46189" y="0"/>
                    </a:lnTo>
                    <a:lnTo>
                      <a:pt x="38671" y="3149"/>
                    </a:lnTo>
                    <a:lnTo>
                      <a:pt x="10172" y="36677"/>
                    </a:lnTo>
                    <a:lnTo>
                      <a:pt x="0" y="56362"/>
                    </a:lnTo>
                    <a:lnTo>
                      <a:pt x="4749" y="62014"/>
                    </a:lnTo>
                    <a:lnTo>
                      <a:pt x="12382" y="63563"/>
                    </a:lnTo>
                    <a:lnTo>
                      <a:pt x="19507" y="59055"/>
                    </a:lnTo>
                    <a:lnTo>
                      <a:pt x="27393" y="48272"/>
                    </a:lnTo>
                    <a:lnTo>
                      <a:pt x="35674" y="37833"/>
                    </a:lnTo>
                    <a:lnTo>
                      <a:pt x="44348" y="27698"/>
                    </a:lnTo>
                    <a:lnTo>
                      <a:pt x="53403" y="17868"/>
                    </a:lnTo>
                    <a:lnTo>
                      <a:pt x="56311" y="10121"/>
                    </a:lnTo>
                    <a:close/>
                  </a:path>
                  <a:path w="192404" h="99695">
                    <a:moveTo>
                      <a:pt x="116103" y="31127"/>
                    </a:moveTo>
                    <a:lnTo>
                      <a:pt x="111061" y="25260"/>
                    </a:lnTo>
                    <a:lnTo>
                      <a:pt x="103746" y="23888"/>
                    </a:lnTo>
                    <a:lnTo>
                      <a:pt x="97536" y="28968"/>
                    </a:lnTo>
                    <a:lnTo>
                      <a:pt x="86271" y="52222"/>
                    </a:lnTo>
                    <a:lnTo>
                      <a:pt x="75793" y="75831"/>
                    </a:lnTo>
                    <a:lnTo>
                      <a:pt x="75679" y="84353"/>
                    </a:lnTo>
                    <a:lnTo>
                      <a:pt x="80873" y="90284"/>
                    </a:lnTo>
                    <a:lnTo>
                      <a:pt x="88023" y="91617"/>
                    </a:lnTo>
                    <a:lnTo>
                      <a:pt x="93776" y="86347"/>
                    </a:lnTo>
                    <a:lnTo>
                      <a:pt x="104254" y="62738"/>
                    </a:lnTo>
                    <a:lnTo>
                      <a:pt x="115519" y="39484"/>
                    </a:lnTo>
                    <a:lnTo>
                      <a:pt x="116103" y="31127"/>
                    </a:lnTo>
                    <a:close/>
                  </a:path>
                  <a:path w="192404" h="99695">
                    <a:moveTo>
                      <a:pt x="192011" y="90817"/>
                    </a:moveTo>
                    <a:lnTo>
                      <a:pt x="184416" y="41833"/>
                    </a:lnTo>
                    <a:lnTo>
                      <a:pt x="177469" y="38849"/>
                    </a:lnTo>
                    <a:lnTo>
                      <a:pt x="166535" y="41732"/>
                    </a:lnTo>
                    <a:lnTo>
                      <a:pt x="164350" y="47447"/>
                    </a:lnTo>
                    <a:lnTo>
                      <a:pt x="171932" y="96418"/>
                    </a:lnTo>
                    <a:lnTo>
                      <a:pt x="178892" y="99415"/>
                    </a:lnTo>
                    <a:lnTo>
                      <a:pt x="189826" y="96532"/>
                    </a:lnTo>
                    <a:lnTo>
                      <a:pt x="192011" y="90817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</p:grpSp>
      <p:sp>
        <p:nvSpPr>
          <p:cNvPr id="69" name="object 22">
            <a:extLst>
              <a:ext uri="{FF2B5EF4-FFF2-40B4-BE49-F238E27FC236}">
                <a16:creationId xmlns:a16="http://schemas.microsoft.com/office/drawing/2014/main" id="{0884B776-BF40-3051-78F0-5E83F72C58F8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0" name="object 23">
            <a:extLst>
              <a:ext uri="{FF2B5EF4-FFF2-40B4-BE49-F238E27FC236}">
                <a16:creationId xmlns:a16="http://schemas.microsoft.com/office/drawing/2014/main" id="{E7995459-34FE-4C7D-997B-8C978CC11F89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B0AF2A93-A199-4FD9-1CFD-6524024C2D40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2" name="object 25">
            <a:extLst>
              <a:ext uri="{FF2B5EF4-FFF2-40B4-BE49-F238E27FC236}">
                <a16:creationId xmlns:a16="http://schemas.microsoft.com/office/drawing/2014/main" id="{C83D183F-6F71-4ADF-BABC-847190B49477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3" name="object 26">
            <a:extLst>
              <a:ext uri="{FF2B5EF4-FFF2-40B4-BE49-F238E27FC236}">
                <a16:creationId xmlns:a16="http://schemas.microsoft.com/office/drawing/2014/main" id="{C38F4A9E-B06D-5023-E812-7410B71FCDE9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2D94EA05-5631-BA5F-0376-CE78D1F21D33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38382CC1-BBA0-7E8D-279A-1160C9E0004C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1E98E291-715A-12E6-2A3B-6457A270F412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2D0A77B8-60E4-A37E-22CB-9719831FB5B5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EB9A90E-229E-B1B2-3FC6-640C5D875FC3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17350F9-32A7-203A-0B49-4EB43F8EE1CD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E84413C8-87C9-EA6F-DB6E-04B9F64C4BF5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45965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50" dirty="0"/>
              <a:t>Recursos de suport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71119" y="1141404"/>
            <a:ext cx="28841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Vídeos</a:t>
            </a:r>
            <a:r>
              <a:rPr lang="ca-ES" sz="2000" b="1" spc="-9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informatius</a:t>
            </a:r>
            <a:endParaRPr lang="ca-ES" sz="2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7918" y="1611718"/>
            <a:ext cx="2808000" cy="90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57480" marR="167640">
              <a:lnSpc>
                <a:spcPts val="1500"/>
              </a:lnSpc>
              <a:spcBef>
                <a:spcPts val="865"/>
              </a:spcBef>
            </a:pP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Presentació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del programa,  l’estratègia local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fases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del  projecte educatiu amb la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veu 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dels diferents</a:t>
            </a:r>
            <a:r>
              <a:rPr lang="ca-ES" sz="1200" spc="-2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participants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7918" y="2600443"/>
            <a:ext cx="2808000" cy="898048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276860" indent="-120014">
              <a:lnSpc>
                <a:spcPts val="1650"/>
              </a:lnSpc>
              <a:spcBef>
                <a:spcPts val="555"/>
              </a:spcBef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2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locals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76860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76860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lang="ca-ES" sz="12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Col·laboradors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del</a:t>
            </a:r>
            <a:r>
              <a:rPr lang="ca-ES" sz="1200" spc="-3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programa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76860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Públic en</a:t>
            </a:r>
            <a:r>
              <a:rPr lang="ca-ES" sz="1200" spc="-1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general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7305" y="1140731"/>
            <a:ext cx="23177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Butlletí</a:t>
            </a:r>
            <a:r>
              <a:rPr lang="ca-ES" sz="2000" b="1" spc="-8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000" b="1" spc="-5" dirty="0" err="1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endParaRPr lang="ca-ES" sz="2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17304" y="5027154"/>
            <a:ext cx="78683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0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Materials digitals de suport a la difusió</a:t>
            </a:r>
            <a:endParaRPr lang="ca-ES" sz="20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060D4E06-9F57-29D3-8DDB-1823B10BD89A}"/>
              </a:ext>
            </a:extLst>
          </p:cNvPr>
          <p:cNvGrpSpPr/>
          <p:nvPr/>
        </p:nvGrpSpPr>
        <p:grpSpPr>
          <a:xfrm>
            <a:off x="2437319" y="1615176"/>
            <a:ext cx="720000" cy="720000"/>
            <a:chOff x="2437319" y="1615176"/>
            <a:chExt cx="720000" cy="720000"/>
          </a:xfrm>
        </p:grpSpPr>
        <p:sp>
          <p:nvSpPr>
            <p:cNvPr id="35" name="object 35"/>
            <p:cNvSpPr/>
            <p:nvPr/>
          </p:nvSpPr>
          <p:spPr>
            <a:xfrm>
              <a:off x="2437319" y="1615176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5B7710F0-E5F4-3A3E-EFA5-7DB79EC71A8E}"/>
                </a:ext>
              </a:extLst>
            </p:cNvPr>
            <p:cNvGrpSpPr/>
            <p:nvPr/>
          </p:nvGrpSpPr>
          <p:grpSpPr>
            <a:xfrm>
              <a:off x="2499928" y="1723801"/>
              <a:ext cx="401391" cy="528988"/>
              <a:chOff x="2499928" y="1669209"/>
              <a:chExt cx="401391" cy="528988"/>
            </a:xfrm>
          </p:grpSpPr>
          <p:sp>
            <p:nvSpPr>
              <p:cNvPr id="36" name="object 36"/>
              <p:cNvSpPr/>
              <p:nvPr/>
            </p:nvSpPr>
            <p:spPr>
              <a:xfrm>
                <a:off x="2730245" y="1711086"/>
                <a:ext cx="102462" cy="19965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2657479" y="1669209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39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731" y="285268"/>
                    </a:lnTo>
                    <a:lnTo>
                      <a:pt x="185409" y="285268"/>
                    </a:lnTo>
                    <a:lnTo>
                      <a:pt x="176757" y="284851"/>
                    </a:lnTo>
                    <a:lnTo>
                      <a:pt x="168080" y="284067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39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39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39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39" h="410210">
                    <a:moveTo>
                      <a:pt x="193619" y="284753"/>
                    </a:moveTo>
                    <a:lnTo>
                      <a:pt x="185409" y="285268"/>
                    </a:lnTo>
                    <a:lnTo>
                      <a:pt x="199731" y="285268"/>
                    </a:lnTo>
                    <a:lnTo>
                      <a:pt x="193619" y="284753"/>
                    </a:lnTo>
                    <a:close/>
                  </a:path>
                  <a:path w="243839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2499928" y="1746636"/>
                <a:ext cx="118087" cy="18825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2612872" y="2037973"/>
                <a:ext cx="89395" cy="16022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40" name="object 40"/>
            <p:cNvSpPr txBox="1"/>
            <p:nvPr/>
          </p:nvSpPr>
          <p:spPr>
            <a:xfrm>
              <a:off x="2928287" y="1770389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lang="ca-ES" sz="800" b="1" spc="-7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DC87F192-6DF1-F8E0-7F26-F2DE1AAB373A}"/>
              </a:ext>
            </a:extLst>
          </p:cNvPr>
          <p:cNvGrpSpPr/>
          <p:nvPr/>
        </p:nvGrpSpPr>
        <p:grpSpPr>
          <a:xfrm>
            <a:off x="2437319" y="2429721"/>
            <a:ext cx="720000" cy="720000"/>
            <a:chOff x="2437319" y="2440829"/>
            <a:chExt cx="720000" cy="720000"/>
          </a:xfrm>
        </p:grpSpPr>
        <p:sp>
          <p:nvSpPr>
            <p:cNvPr id="49" name="object 49"/>
            <p:cNvSpPr/>
            <p:nvPr/>
          </p:nvSpPr>
          <p:spPr>
            <a:xfrm>
              <a:off x="2437319" y="2440829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5591A553-4DC2-1224-1334-1FBB33421873}"/>
                </a:ext>
              </a:extLst>
            </p:cNvPr>
            <p:cNvGrpSpPr/>
            <p:nvPr/>
          </p:nvGrpSpPr>
          <p:grpSpPr>
            <a:xfrm>
              <a:off x="2546934" y="2523167"/>
              <a:ext cx="316230" cy="559219"/>
              <a:chOff x="2546934" y="2475399"/>
              <a:chExt cx="316230" cy="559219"/>
            </a:xfrm>
          </p:grpSpPr>
          <p:sp>
            <p:nvSpPr>
              <p:cNvPr id="50" name="object 50"/>
              <p:cNvSpPr/>
              <p:nvPr/>
            </p:nvSpPr>
            <p:spPr>
              <a:xfrm>
                <a:off x="2552838" y="2836765"/>
                <a:ext cx="210161" cy="19785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2546934" y="2475399"/>
                <a:ext cx="31623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41" y="123609"/>
                    </a:moveTo>
                    <a:lnTo>
                      <a:pt x="78727" y="116459"/>
                    </a:lnTo>
                    <a:lnTo>
                      <a:pt x="71183" y="113195"/>
                    </a:lnTo>
                    <a:lnTo>
                      <a:pt x="63639" y="116459"/>
                    </a:lnTo>
                    <a:lnTo>
                      <a:pt x="61125" y="123609"/>
                    </a:lnTo>
                    <a:lnTo>
                      <a:pt x="63627" y="130771"/>
                    </a:lnTo>
                    <a:lnTo>
                      <a:pt x="71183" y="134023"/>
                    </a:lnTo>
                    <a:lnTo>
                      <a:pt x="78714" y="130771"/>
                    </a:lnTo>
                    <a:lnTo>
                      <a:pt x="81241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22"/>
                    </a:lnTo>
                    <a:lnTo>
                      <a:pt x="69430" y="203263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52" name="object 52"/>
            <p:cNvSpPr txBox="1"/>
            <p:nvPr/>
          </p:nvSpPr>
          <p:spPr>
            <a:xfrm>
              <a:off x="2903001" y="2531907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lang="ca-ES" sz="800" b="1" spc="-14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9E42627C-11F6-BFB6-5E68-B227077AF75D}"/>
              </a:ext>
            </a:extLst>
          </p:cNvPr>
          <p:cNvGrpSpPr/>
          <p:nvPr/>
        </p:nvGrpSpPr>
        <p:grpSpPr>
          <a:xfrm>
            <a:off x="2437319" y="3237205"/>
            <a:ext cx="720000" cy="720000"/>
            <a:chOff x="2437319" y="3248252"/>
            <a:chExt cx="720000" cy="720000"/>
          </a:xfrm>
        </p:grpSpPr>
        <p:sp>
          <p:nvSpPr>
            <p:cNvPr id="59" name="object 59"/>
            <p:cNvSpPr/>
            <p:nvPr/>
          </p:nvSpPr>
          <p:spPr>
            <a:xfrm>
              <a:off x="2437319" y="3248252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6C41E7DF-4710-F028-8A0E-116325EE08C7}"/>
                </a:ext>
              </a:extLst>
            </p:cNvPr>
            <p:cNvGrpSpPr/>
            <p:nvPr/>
          </p:nvGrpSpPr>
          <p:grpSpPr>
            <a:xfrm>
              <a:off x="2500464" y="3321144"/>
              <a:ext cx="393177" cy="548903"/>
              <a:chOff x="2500464" y="3280200"/>
              <a:chExt cx="393177" cy="548903"/>
            </a:xfrm>
          </p:grpSpPr>
          <p:sp>
            <p:nvSpPr>
              <p:cNvPr id="60" name="object 60"/>
              <p:cNvSpPr/>
              <p:nvPr/>
            </p:nvSpPr>
            <p:spPr>
              <a:xfrm>
                <a:off x="2712948" y="3609708"/>
                <a:ext cx="82550" cy="9663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2500464" y="3429930"/>
                <a:ext cx="100649" cy="10281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2619956" y="3449373"/>
                <a:ext cx="27368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273685" h="379729">
                    <a:moveTo>
                      <a:pt x="122227" y="372348"/>
                    </a:moveTo>
                    <a:lnTo>
                      <a:pt x="103571" y="372348"/>
                    </a:lnTo>
                    <a:lnTo>
                      <a:pt x="107825" y="379714"/>
                    </a:lnTo>
                    <a:lnTo>
                      <a:pt x="120449" y="379231"/>
                    </a:lnTo>
                    <a:lnTo>
                      <a:pt x="122227" y="372348"/>
                    </a:lnTo>
                    <a:close/>
                  </a:path>
                  <a:path w="273685" h="379729">
                    <a:moveTo>
                      <a:pt x="10494" y="52645"/>
                    </a:moveTo>
                    <a:lnTo>
                      <a:pt x="4914" y="54570"/>
                    </a:lnTo>
                    <a:lnTo>
                      <a:pt x="844" y="59059"/>
                    </a:lnTo>
                    <a:lnTo>
                      <a:pt x="116" y="64362"/>
                    </a:lnTo>
                    <a:lnTo>
                      <a:pt x="0" y="66059"/>
                    </a:lnTo>
                    <a:lnTo>
                      <a:pt x="7452" y="115668"/>
                    </a:lnTo>
                    <a:lnTo>
                      <a:pt x="13739" y="165813"/>
                    </a:lnTo>
                    <a:lnTo>
                      <a:pt x="18806" y="216079"/>
                    </a:lnTo>
                    <a:lnTo>
                      <a:pt x="22660" y="266454"/>
                    </a:lnTo>
                    <a:lnTo>
                      <a:pt x="25305" y="316926"/>
                    </a:lnTo>
                    <a:lnTo>
                      <a:pt x="26677" y="364991"/>
                    </a:lnTo>
                    <a:lnTo>
                      <a:pt x="26901" y="376780"/>
                    </a:lnTo>
                    <a:lnTo>
                      <a:pt x="36997" y="379625"/>
                    </a:lnTo>
                    <a:lnTo>
                      <a:pt x="43068" y="376005"/>
                    </a:lnTo>
                    <a:lnTo>
                      <a:pt x="53094" y="376005"/>
                    </a:lnTo>
                    <a:lnTo>
                      <a:pt x="103571" y="372348"/>
                    </a:lnTo>
                    <a:lnTo>
                      <a:pt x="122227" y="372348"/>
                    </a:lnTo>
                    <a:lnTo>
                      <a:pt x="122634" y="370773"/>
                    </a:lnTo>
                    <a:lnTo>
                      <a:pt x="188108" y="364991"/>
                    </a:lnTo>
                    <a:lnTo>
                      <a:pt x="257736" y="357806"/>
                    </a:lnTo>
                    <a:lnTo>
                      <a:pt x="260340" y="355571"/>
                    </a:lnTo>
                    <a:lnTo>
                      <a:pt x="47272" y="355571"/>
                    </a:lnTo>
                    <a:lnTo>
                      <a:pt x="46705" y="334985"/>
                    </a:lnTo>
                    <a:lnTo>
                      <a:pt x="45940" y="314413"/>
                    </a:lnTo>
                    <a:lnTo>
                      <a:pt x="44934" y="293101"/>
                    </a:lnTo>
                    <a:lnTo>
                      <a:pt x="43817" y="273313"/>
                    </a:lnTo>
                    <a:lnTo>
                      <a:pt x="94465" y="269503"/>
                    </a:lnTo>
                    <a:lnTo>
                      <a:pt x="115260" y="269503"/>
                    </a:lnTo>
                    <a:lnTo>
                      <a:pt x="115102" y="267941"/>
                    </a:lnTo>
                    <a:lnTo>
                      <a:pt x="165674" y="264131"/>
                    </a:lnTo>
                    <a:lnTo>
                      <a:pt x="186573" y="264131"/>
                    </a:lnTo>
                    <a:lnTo>
                      <a:pt x="186388" y="262569"/>
                    </a:lnTo>
                    <a:lnTo>
                      <a:pt x="245798" y="258098"/>
                    </a:lnTo>
                    <a:lnTo>
                      <a:pt x="266589" y="258098"/>
                    </a:lnTo>
                    <a:lnTo>
                      <a:pt x="266113" y="252587"/>
                    </a:lnTo>
                    <a:lnTo>
                      <a:pt x="42522" y="252587"/>
                    </a:lnTo>
                    <a:lnTo>
                      <a:pt x="41369" y="237410"/>
                    </a:lnTo>
                    <a:lnTo>
                      <a:pt x="40093" y="222255"/>
                    </a:lnTo>
                    <a:lnTo>
                      <a:pt x="38888" y="208915"/>
                    </a:lnTo>
                    <a:lnTo>
                      <a:pt x="37493" y="194370"/>
                    </a:lnTo>
                    <a:lnTo>
                      <a:pt x="84292" y="190268"/>
                    </a:lnTo>
                    <a:lnTo>
                      <a:pt x="105195" y="190268"/>
                    </a:lnTo>
                    <a:lnTo>
                      <a:pt x="104930" y="188452"/>
                    </a:lnTo>
                    <a:lnTo>
                      <a:pt x="152479" y="184273"/>
                    </a:lnTo>
                    <a:lnTo>
                      <a:pt x="173657" y="184273"/>
                    </a:lnTo>
                    <a:lnTo>
                      <a:pt x="173307" y="182445"/>
                    </a:lnTo>
                    <a:lnTo>
                      <a:pt x="236807" y="176869"/>
                    </a:lnTo>
                    <a:lnTo>
                      <a:pt x="257647" y="176869"/>
                    </a:lnTo>
                    <a:lnTo>
                      <a:pt x="257235" y="173732"/>
                    </a:lnTo>
                    <a:lnTo>
                      <a:pt x="35423" y="173732"/>
                    </a:lnTo>
                    <a:lnTo>
                      <a:pt x="32549" y="148725"/>
                    </a:lnTo>
                    <a:lnTo>
                      <a:pt x="29366" y="123747"/>
                    </a:lnTo>
                    <a:lnTo>
                      <a:pt x="25891" y="98800"/>
                    </a:lnTo>
                    <a:lnTo>
                      <a:pt x="22138" y="73885"/>
                    </a:lnTo>
                    <a:lnTo>
                      <a:pt x="58283" y="69935"/>
                    </a:lnTo>
                    <a:lnTo>
                      <a:pt x="79596" y="69935"/>
                    </a:lnTo>
                    <a:lnTo>
                      <a:pt x="79111" y="67929"/>
                    </a:lnTo>
                    <a:lnTo>
                      <a:pt x="121119" y="64362"/>
                    </a:lnTo>
                    <a:lnTo>
                      <a:pt x="163185" y="61528"/>
                    </a:lnTo>
                    <a:lnTo>
                      <a:pt x="184110" y="61528"/>
                    </a:lnTo>
                    <a:lnTo>
                      <a:pt x="183949" y="60474"/>
                    </a:lnTo>
                    <a:lnTo>
                      <a:pt x="218252" y="58937"/>
                    </a:lnTo>
                    <a:lnTo>
                      <a:pt x="239294" y="58937"/>
                    </a:lnTo>
                    <a:lnTo>
                      <a:pt x="238376" y="53743"/>
                    </a:lnTo>
                    <a:lnTo>
                      <a:pt x="15928" y="53743"/>
                    </a:lnTo>
                    <a:lnTo>
                      <a:pt x="10494" y="52645"/>
                    </a:lnTo>
                    <a:close/>
                  </a:path>
                  <a:path w="273685" h="379729">
                    <a:moveTo>
                      <a:pt x="53094" y="376005"/>
                    </a:moveTo>
                    <a:lnTo>
                      <a:pt x="43068" y="376005"/>
                    </a:lnTo>
                    <a:lnTo>
                      <a:pt x="44173" y="376335"/>
                    </a:lnTo>
                    <a:lnTo>
                      <a:pt x="45379" y="376526"/>
                    </a:lnTo>
                    <a:lnTo>
                      <a:pt x="53094" y="376005"/>
                    </a:lnTo>
                    <a:close/>
                  </a:path>
                  <a:path w="273685" h="379729">
                    <a:moveTo>
                      <a:pt x="115260" y="269503"/>
                    </a:moveTo>
                    <a:lnTo>
                      <a:pt x="94465" y="269503"/>
                    </a:lnTo>
                    <a:lnTo>
                      <a:pt x="96511" y="290015"/>
                    </a:lnTo>
                    <a:lnTo>
                      <a:pt x="98324" y="310554"/>
                    </a:lnTo>
                    <a:lnTo>
                      <a:pt x="99907" y="331120"/>
                    </a:lnTo>
                    <a:lnTo>
                      <a:pt x="101259" y="351710"/>
                    </a:lnTo>
                    <a:lnTo>
                      <a:pt x="47272" y="355571"/>
                    </a:lnTo>
                    <a:lnTo>
                      <a:pt x="260340" y="355571"/>
                    </a:lnTo>
                    <a:lnTo>
                      <a:pt x="260606" y="355342"/>
                    </a:lnTo>
                    <a:lnTo>
                      <a:pt x="262130" y="352256"/>
                    </a:lnTo>
                    <a:lnTo>
                      <a:pt x="268203" y="352256"/>
                    </a:lnTo>
                    <a:lnTo>
                      <a:pt x="271987" y="350008"/>
                    </a:lnTo>
                    <a:lnTo>
                      <a:pt x="121986" y="350008"/>
                    </a:lnTo>
                    <a:lnTo>
                      <a:pt x="120612" y="329456"/>
                    </a:lnTo>
                    <a:lnTo>
                      <a:pt x="119006" y="308927"/>
                    </a:lnTo>
                    <a:lnTo>
                      <a:pt x="117169" y="288422"/>
                    </a:lnTo>
                    <a:lnTo>
                      <a:pt x="115260" y="269503"/>
                    </a:lnTo>
                    <a:close/>
                  </a:path>
                  <a:path w="273685" h="379729">
                    <a:moveTo>
                      <a:pt x="268203" y="352256"/>
                    </a:moveTo>
                    <a:lnTo>
                      <a:pt x="262130" y="352256"/>
                    </a:lnTo>
                    <a:lnTo>
                      <a:pt x="267604" y="352612"/>
                    </a:lnTo>
                    <a:lnTo>
                      <a:pt x="268203" y="352256"/>
                    </a:lnTo>
                    <a:close/>
                  </a:path>
                  <a:path w="273685" h="379729">
                    <a:moveTo>
                      <a:pt x="186573" y="264131"/>
                    </a:moveTo>
                    <a:lnTo>
                      <a:pt x="165674" y="264131"/>
                    </a:lnTo>
                    <a:lnTo>
                      <a:pt x="168096" y="284407"/>
                    </a:lnTo>
                    <a:lnTo>
                      <a:pt x="170147" y="304734"/>
                    </a:lnTo>
                    <a:lnTo>
                      <a:pt x="171832" y="325112"/>
                    </a:lnTo>
                    <a:lnTo>
                      <a:pt x="173154" y="345538"/>
                    </a:lnTo>
                    <a:lnTo>
                      <a:pt x="121986" y="350008"/>
                    </a:lnTo>
                    <a:lnTo>
                      <a:pt x="271987" y="350008"/>
                    </a:lnTo>
                    <a:lnTo>
                      <a:pt x="273141" y="349323"/>
                    </a:lnTo>
                    <a:lnTo>
                      <a:pt x="272842" y="343608"/>
                    </a:lnTo>
                    <a:lnTo>
                      <a:pt x="193868" y="343608"/>
                    </a:lnTo>
                    <a:lnTo>
                      <a:pt x="192522" y="323284"/>
                    </a:lnTo>
                    <a:lnTo>
                      <a:pt x="190828" y="303002"/>
                    </a:lnTo>
                    <a:lnTo>
                      <a:pt x="188783" y="282764"/>
                    </a:lnTo>
                    <a:lnTo>
                      <a:pt x="186573" y="264131"/>
                    </a:lnTo>
                    <a:close/>
                  </a:path>
                  <a:path w="273685" h="379729">
                    <a:moveTo>
                      <a:pt x="266589" y="258098"/>
                    </a:moveTo>
                    <a:lnTo>
                      <a:pt x="245798" y="258098"/>
                    </a:lnTo>
                    <a:lnTo>
                      <a:pt x="247533" y="277956"/>
                    </a:lnTo>
                    <a:lnTo>
                      <a:pt x="249094" y="297830"/>
                    </a:lnTo>
                    <a:lnTo>
                      <a:pt x="250474" y="317724"/>
                    </a:lnTo>
                    <a:lnTo>
                      <a:pt x="251666" y="337639"/>
                    </a:lnTo>
                    <a:lnTo>
                      <a:pt x="193868" y="343608"/>
                    </a:lnTo>
                    <a:lnTo>
                      <a:pt x="272842" y="343608"/>
                    </a:lnTo>
                    <a:lnTo>
                      <a:pt x="269617" y="293101"/>
                    </a:lnTo>
                    <a:lnTo>
                      <a:pt x="266589" y="258098"/>
                    </a:lnTo>
                    <a:close/>
                  </a:path>
                  <a:path w="273685" h="379729">
                    <a:moveTo>
                      <a:pt x="105195" y="190268"/>
                    </a:moveTo>
                    <a:lnTo>
                      <a:pt x="84292" y="190268"/>
                    </a:lnTo>
                    <a:lnTo>
                      <a:pt x="86453" y="204894"/>
                    </a:lnTo>
                    <a:lnTo>
                      <a:pt x="88480" y="219530"/>
                    </a:lnTo>
                    <a:lnTo>
                      <a:pt x="90379" y="234179"/>
                    </a:lnTo>
                    <a:lnTo>
                      <a:pt x="92154" y="248840"/>
                    </a:lnTo>
                    <a:lnTo>
                      <a:pt x="42522" y="252587"/>
                    </a:lnTo>
                    <a:lnTo>
                      <a:pt x="266113" y="252587"/>
                    </a:lnTo>
                    <a:lnTo>
                      <a:pt x="265655" y="247291"/>
                    </a:lnTo>
                    <a:lnTo>
                      <a:pt x="112804" y="247291"/>
                    </a:lnTo>
                    <a:lnTo>
                      <a:pt x="111011" y="232562"/>
                    </a:lnTo>
                    <a:lnTo>
                      <a:pt x="109100" y="217847"/>
                    </a:lnTo>
                    <a:lnTo>
                      <a:pt x="107073" y="203144"/>
                    </a:lnTo>
                    <a:lnTo>
                      <a:pt x="105195" y="190268"/>
                    </a:lnTo>
                    <a:close/>
                  </a:path>
                  <a:path w="273685" h="379729">
                    <a:moveTo>
                      <a:pt x="173657" y="184273"/>
                    </a:moveTo>
                    <a:lnTo>
                      <a:pt x="152479" y="184273"/>
                    </a:lnTo>
                    <a:lnTo>
                      <a:pt x="155357" y="199049"/>
                    </a:lnTo>
                    <a:lnTo>
                      <a:pt x="158044" y="213848"/>
                    </a:lnTo>
                    <a:lnTo>
                      <a:pt x="160537" y="228672"/>
                    </a:lnTo>
                    <a:lnTo>
                      <a:pt x="162829" y="243519"/>
                    </a:lnTo>
                    <a:lnTo>
                      <a:pt x="112804" y="247291"/>
                    </a:lnTo>
                    <a:lnTo>
                      <a:pt x="265655" y="247291"/>
                    </a:lnTo>
                    <a:lnTo>
                      <a:pt x="265317" y="243519"/>
                    </a:lnTo>
                    <a:lnTo>
                      <a:pt x="265147" y="241957"/>
                    </a:lnTo>
                    <a:lnTo>
                      <a:pt x="183555" y="241957"/>
                    </a:lnTo>
                    <a:lnTo>
                      <a:pt x="181283" y="227043"/>
                    </a:lnTo>
                    <a:lnTo>
                      <a:pt x="178812" y="212153"/>
                    </a:lnTo>
                    <a:lnTo>
                      <a:pt x="176151" y="197287"/>
                    </a:lnTo>
                    <a:lnTo>
                      <a:pt x="173657" y="184273"/>
                    </a:lnTo>
                    <a:close/>
                  </a:path>
                  <a:path w="273685" h="379729">
                    <a:moveTo>
                      <a:pt x="257647" y="176869"/>
                    </a:moveTo>
                    <a:lnTo>
                      <a:pt x="236807" y="176869"/>
                    </a:lnTo>
                    <a:lnTo>
                      <a:pt x="238715" y="191988"/>
                    </a:lnTo>
                    <a:lnTo>
                      <a:pt x="240529" y="207116"/>
                    </a:lnTo>
                    <a:lnTo>
                      <a:pt x="242241" y="222255"/>
                    </a:lnTo>
                    <a:lnTo>
                      <a:pt x="243842" y="237410"/>
                    </a:lnTo>
                    <a:lnTo>
                      <a:pt x="183555" y="241957"/>
                    </a:lnTo>
                    <a:lnTo>
                      <a:pt x="265147" y="241957"/>
                    </a:lnTo>
                    <a:lnTo>
                      <a:pt x="260040" y="195073"/>
                    </a:lnTo>
                    <a:lnTo>
                      <a:pt x="257647" y="176869"/>
                    </a:lnTo>
                    <a:close/>
                  </a:path>
                  <a:path w="273685" h="379729">
                    <a:moveTo>
                      <a:pt x="162232" y="161312"/>
                    </a:moveTo>
                    <a:lnTo>
                      <a:pt x="158917" y="161667"/>
                    </a:lnTo>
                    <a:lnTo>
                      <a:pt x="156111" y="163128"/>
                    </a:lnTo>
                    <a:lnTo>
                      <a:pt x="35423" y="173732"/>
                    </a:lnTo>
                    <a:lnTo>
                      <a:pt x="257235" y="173732"/>
                    </a:lnTo>
                    <a:lnTo>
                      <a:pt x="255739" y="162353"/>
                    </a:lnTo>
                    <a:lnTo>
                      <a:pt x="165039" y="162353"/>
                    </a:lnTo>
                    <a:lnTo>
                      <a:pt x="162232" y="161312"/>
                    </a:lnTo>
                    <a:close/>
                  </a:path>
                  <a:path w="273685" h="379729">
                    <a:moveTo>
                      <a:pt x="239294" y="58937"/>
                    </a:moveTo>
                    <a:lnTo>
                      <a:pt x="218252" y="58937"/>
                    </a:lnTo>
                    <a:lnTo>
                      <a:pt x="222624" y="83218"/>
                    </a:lnTo>
                    <a:lnTo>
                      <a:pt x="226715" y="107538"/>
                    </a:lnTo>
                    <a:lnTo>
                      <a:pt x="230527" y="131894"/>
                    </a:lnTo>
                    <a:lnTo>
                      <a:pt x="234063" y="156283"/>
                    </a:lnTo>
                    <a:lnTo>
                      <a:pt x="165039" y="162353"/>
                    </a:lnTo>
                    <a:lnTo>
                      <a:pt x="255739" y="162353"/>
                    </a:lnTo>
                    <a:lnTo>
                      <a:pt x="253622" y="146250"/>
                    </a:lnTo>
                    <a:lnTo>
                      <a:pt x="246123" y="97566"/>
                    </a:lnTo>
                    <a:lnTo>
                      <a:pt x="239294" y="58937"/>
                    </a:lnTo>
                    <a:close/>
                  </a:path>
                  <a:path w="273685" h="379729">
                    <a:moveTo>
                      <a:pt x="79596" y="69935"/>
                    </a:moveTo>
                    <a:lnTo>
                      <a:pt x="58283" y="69935"/>
                    </a:lnTo>
                    <a:lnTo>
                      <a:pt x="59553" y="74977"/>
                    </a:lnTo>
                    <a:lnTo>
                      <a:pt x="60696" y="80057"/>
                    </a:lnTo>
                    <a:lnTo>
                      <a:pt x="61724" y="85163"/>
                    </a:lnTo>
                    <a:lnTo>
                      <a:pt x="66340" y="91682"/>
                    </a:lnTo>
                    <a:lnTo>
                      <a:pt x="73735" y="92238"/>
                    </a:lnTo>
                    <a:lnTo>
                      <a:pt x="80145" y="87872"/>
                    </a:lnTo>
                    <a:lnTo>
                      <a:pt x="81803" y="79625"/>
                    </a:lnTo>
                    <a:lnTo>
                      <a:pt x="81016" y="75688"/>
                    </a:lnTo>
                    <a:lnTo>
                      <a:pt x="79596" y="69935"/>
                    </a:lnTo>
                    <a:close/>
                  </a:path>
                  <a:path w="273685" h="379729">
                    <a:moveTo>
                      <a:pt x="184110" y="61528"/>
                    </a:moveTo>
                    <a:lnTo>
                      <a:pt x="163185" y="61528"/>
                    </a:lnTo>
                    <a:lnTo>
                      <a:pt x="166322" y="82191"/>
                    </a:lnTo>
                    <a:lnTo>
                      <a:pt x="170593" y="88744"/>
                    </a:lnTo>
                    <a:lnTo>
                      <a:pt x="177872" y="89300"/>
                    </a:lnTo>
                    <a:lnTo>
                      <a:pt x="184399" y="84916"/>
                    </a:lnTo>
                    <a:lnTo>
                      <a:pt x="186413" y="76654"/>
                    </a:lnTo>
                    <a:lnTo>
                      <a:pt x="184110" y="61528"/>
                    </a:lnTo>
                    <a:close/>
                  </a:path>
                  <a:path w="273685" h="379729">
                    <a:moveTo>
                      <a:pt x="55645" y="10319"/>
                    </a:moveTo>
                    <a:lnTo>
                      <a:pt x="48472" y="11650"/>
                    </a:lnTo>
                    <a:lnTo>
                      <a:pt x="43289" y="17565"/>
                    </a:lnTo>
                    <a:lnTo>
                      <a:pt x="43462" y="26069"/>
                    </a:lnTo>
                    <a:lnTo>
                      <a:pt x="46840" y="33829"/>
                    </a:lnTo>
                    <a:lnTo>
                      <a:pt x="49723" y="41754"/>
                    </a:lnTo>
                    <a:lnTo>
                      <a:pt x="52352" y="49755"/>
                    </a:lnTo>
                    <a:lnTo>
                      <a:pt x="15928" y="53743"/>
                    </a:lnTo>
                    <a:lnTo>
                      <a:pt x="238376" y="53743"/>
                    </a:lnTo>
                    <a:lnTo>
                      <a:pt x="237274" y="47596"/>
                    </a:lnTo>
                    <a:lnTo>
                      <a:pt x="73497" y="47596"/>
                    </a:lnTo>
                    <a:lnTo>
                      <a:pt x="70762" y="39379"/>
                    </a:lnTo>
                    <a:lnTo>
                      <a:pt x="67900" y="31472"/>
                    </a:lnTo>
                    <a:lnTo>
                      <a:pt x="64778" y="23495"/>
                    </a:lnTo>
                    <a:lnTo>
                      <a:pt x="61445" y="15567"/>
                    </a:lnTo>
                    <a:lnTo>
                      <a:pt x="55645" y="10319"/>
                    </a:lnTo>
                    <a:close/>
                  </a:path>
                  <a:path w="273685" h="379729">
                    <a:moveTo>
                      <a:pt x="164282" y="0"/>
                    </a:moveTo>
                    <a:lnTo>
                      <a:pt x="157756" y="4383"/>
                    </a:lnTo>
                    <a:lnTo>
                      <a:pt x="155742" y="12646"/>
                    </a:lnTo>
                    <a:lnTo>
                      <a:pt x="160048" y="40916"/>
                    </a:lnTo>
                    <a:lnTo>
                      <a:pt x="116739" y="43861"/>
                    </a:lnTo>
                    <a:lnTo>
                      <a:pt x="73497" y="47596"/>
                    </a:lnTo>
                    <a:lnTo>
                      <a:pt x="237274" y="47596"/>
                    </a:lnTo>
                    <a:lnTo>
                      <a:pt x="236489" y="43418"/>
                    </a:lnTo>
                    <a:lnTo>
                      <a:pt x="232881" y="41576"/>
                    </a:lnTo>
                    <a:lnTo>
                      <a:pt x="227891" y="41576"/>
                    </a:lnTo>
                    <a:lnTo>
                      <a:pt x="226555" y="39798"/>
                    </a:lnTo>
                    <a:lnTo>
                      <a:pt x="180800" y="39798"/>
                    </a:lnTo>
                    <a:lnTo>
                      <a:pt x="175821" y="7108"/>
                    </a:lnTo>
                    <a:lnTo>
                      <a:pt x="171557" y="555"/>
                    </a:lnTo>
                    <a:lnTo>
                      <a:pt x="164282" y="0"/>
                    </a:lnTo>
                    <a:close/>
                  </a:path>
                  <a:path w="273685" h="379729">
                    <a:moveTo>
                      <a:pt x="232235" y="41246"/>
                    </a:moveTo>
                    <a:lnTo>
                      <a:pt x="227891" y="41576"/>
                    </a:lnTo>
                    <a:lnTo>
                      <a:pt x="232881" y="41576"/>
                    </a:lnTo>
                    <a:lnTo>
                      <a:pt x="232235" y="41246"/>
                    </a:lnTo>
                    <a:close/>
                  </a:path>
                  <a:path w="273685" h="379729">
                    <a:moveTo>
                      <a:pt x="223611" y="37906"/>
                    </a:moveTo>
                    <a:lnTo>
                      <a:pt x="210162" y="38403"/>
                    </a:lnTo>
                    <a:lnTo>
                      <a:pt x="180800" y="39798"/>
                    </a:lnTo>
                    <a:lnTo>
                      <a:pt x="226555" y="39798"/>
                    </a:lnTo>
                    <a:lnTo>
                      <a:pt x="226240" y="39379"/>
                    </a:lnTo>
                    <a:lnTo>
                      <a:pt x="223611" y="37906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2693165" y="3280200"/>
                <a:ext cx="89279" cy="1708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64" name="object 64"/>
            <p:cNvSpPr txBox="1"/>
            <p:nvPr/>
          </p:nvSpPr>
          <p:spPr>
            <a:xfrm>
              <a:off x="2904093" y="3445692"/>
              <a:ext cx="123111" cy="325120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QUAN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260395" y="1615176"/>
            <a:ext cx="2905760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53975" marR="417195">
              <a:lnSpc>
                <a:spcPts val="1500"/>
              </a:lnSpc>
              <a:spcBef>
                <a:spcPts val="409"/>
              </a:spcBef>
            </a:pP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Articles,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notícies</a:t>
            </a:r>
            <a:r>
              <a:rPr lang="ca-ES" sz="1200" spc="-8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d’actuali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tat,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novetats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experiències del</a:t>
            </a:r>
            <a:r>
              <a:rPr lang="ca-ES" sz="1200" spc="-1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territori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246967" y="5472174"/>
            <a:ext cx="7128000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00965" marR="475615">
              <a:lnSpc>
                <a:spcPts val="1500"/>
              </a:lnSpc>
              <a:spcBef>
                <a:spcPts val="600"/>
              </a:spcBef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Logotips </a:t>
            </a:r>
            <a:r>
              <a:rPr lang="ca-ES" sz="1200" spc="-5" dirty="0" err="1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descarregables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en diferents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formats i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aplicacions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(documents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text,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web,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xarxes socials, banderoles, cartells, roll-up i altres elements de senyalització) i manual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d’aplicació de la imatge</a:t>
            </a:r>
            <a:r>
              <a:rPr lang="ca-ES" sz="1200" spc="-3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gràfica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60395" y="2429721"/>
            <a:ext cx="2905760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73355" indent="-120014">
              <a:lnSpc>
                <a:spcPts val="1650"/>
              </a:lnSpc>
              <a:spcBef>
                <a:spcPts val="40"/>
              </a:spcBef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2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locals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7335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7335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lang="ca-ES" sz="1200" spc="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Col·laboradors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del</a:t>
            </a:r>
            <a:r>
              <a:rPr lang="ca-ES" sz="12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programa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246967" y="6291165"/>
            <a:ext cx="1249619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73355" indent="-120014">
              <a:lnSpc>
                <a:spcPts val="1650"/>
              </a:lnSpc>
              <a:spcBef>
                <a:spcPts val="990"/>
              </a:spcBef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Ens</a:t>
            </a:r>
            <a:r>
              <a:rPr lang="ca-ES" sz="12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locals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7335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60395" y="3237205"/>
            <a:ext cx="2905760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53975">
              <a:lnSpc>
                <a:spcPct val="100000"/>
              </a:lnSpc>
            </a:pP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Cada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dos</a:t>
            </a:r>
            <a:r>
              <a:rPr lang="ca-ES" sz="1200" spc="-1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mesos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260395" y="4039714"/>
            <a:ext cx="2892306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53975" marR="247650">
              <a:lnSpc>
                <a:spcPts val="1500"/>
              </a:lnSpc>
              <a:spcBef>
                <a:spcPts val="1090"/>
              </a:spcBef>
            </a:pPr>
            <a:r>
              <a:rPr lang="ca-ES" sz="12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/>
              </a:rPr>
              <a:t>https://www.diba.cat/web/cueme/butlleti-cueme</a:t>
            </a:r>
            <a:endParaRPr lang="ca-ES" sz="1200" b="1" spc="-5" dirty="0">
              <a:solidFill>
                <a:srgbClr val="01A1A9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465760" y="6291165"/>
            <a:ext cx="3927541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53975">
              <a:lnSpc>
                <a:spcPct val="100000"/>
              </a:lnSpc>
              <a:spcBef>
                <a:spcPts val="1395"/>
              </a:spcBef>
            </a:pPr>
            <a:r>
              <a:rPr lang="ca-ES" sz="12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/>
              </a:rPr>
              <a:t>https://www.diba.cat/web/cueme/materials-difusio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627918" y="3599802"/>
            <a:ext cx="2808000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57480" marR="152400">
              <a:lnSpc>
                <a:spcPts val="1500"/>
              </a:lnSpc>
              <a:spcBef>
                <a:spcPts val="1255"/>
              </a:spcBef>
            </a:pPr>
            <a:r>
              <a:rPr lang="ca-ES" sz="12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/>
              </a:rPr>
              <a:t>https://www.diba.cat/web/cueme/audiovisuals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pSp>
        <p:nvGrpSpPr>
          <p:cNvPr id="91" name="Grupo 90">
            <a:extLst>
              <a:ext uri="{FF2B5EF4-FFF2-40B4-BE49-F238E27FC236}">
                <a16:creationId xmlns:a16="http://schemas.microsoft.com/office/drawing/2014/main" id="{F4821778-2810-AF9D-AF39-852A8791B12E}"/>
              </a:ext>
            </a:extLst>
          </p:cNvPr>
          <p:cNvGrpSpPr/>
          <p:nvPr/>
        </p:nvGrpSpPr>
        <p:grpSpPr>
          <a:xfrm>
            <a:off x="2437319" y="4039714"/>
            <a:ext cx="720000" cy="720000"/>
            <a:chOff x="2458796" y="4015008"/>
            <a:chExt cx="720000" cy="720000"/>
          </a:xfrm>
        </p:grpSpPr>
        <p:sp>
          <p:nvSpPr>
            <p:cNvPr id="108" name="object 20">
              <a:extLst>
                <a:ext uri="{FF2B5EF4-FFF2-40B4-BE49-F238E27FC236}">
                  <a16:creationId xmlns:a16="http://schemas.microsoft.com/office/drawing/2014/main" id="{F600249E-62D6-1425-E39E-331098755920}"/>
                </a:ext>
              </a:extLst>
            </p:cNvPr>
            <p:cNvSpPr/>
            <p:nvPr/>
          </p:nvSpPr>
          <p:spPr>
            <a:xfrm>
              <a:off x="2458796" y="4015008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15" name="object 21">
              <a:extLst>
                <a:ext uri="{FF2B5EF4-FFF2-40B4-BE49-F238E27FC236}">
                  <a16:creationId xmlns:a16="http://schemas.microsoft.com/office/drawing/2014/main" id="{7841C6A9-8741-F96A-B4FF-0E77394E9D38}"/>
                </a:ext>
              </a:extLst>
            </p:cNvPr>
            <p:cNvSpPr txBox="1"/>
            <p:nvPr/>
          </p:nvSpPr>
          <p:spPr>
            <a:xfrm>
              <a:off x="2925571" y="4417134"/>
              <a:ext cx="123111" cy="17843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ON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116" name="object 22">
              <a:extLst>
                <a:ext uri="{FF2B5EF4-FFF2-40B4-BE49-F238E27FC236}">
                  <a16:creationId xmlns:a16="http://schemas.microsoft.com/office/drawing/2014/main" id="{C55ECCC4-1586-6F41-91C5-B2D4937EE89D}"/>
                </a:ext>
              </a:extLst>
            </p:cNvPr>
            <p:cNvGrpSpPr/>
            <p:nvPr/>
          </p:nvGrpSpPr>
          <p:grpSpPr>
            <a:xfrm>
              <a:off x="2512721" y="4095374"/>
              <a:ext cx="540385" cy="495300"/>
              <a:chOff x="6713918" y="4018769"/>
              <a:chExt cx="540385" cy="495300"/>
            </a:xfrm>
          </p:grpSpPr>
          <p:sp>
            <p:nvSpPr>
              <p:cNvPr id="117" name="object 23">
                <a:extLst>
                  <a:ext uri="{FF2B5EF4-FFF2-40B4-BE49-F238E27FC236}">
                    <a16:creationId xmlns:a16="http://schemas.microsoft.com/office/drawing/2014/main" id="{0A1D98DD-DA88-C60C-E71D-F64652C0F3ED}"/>
                  </a:ext>
                </a:extLst>
              </p:cNvPr>
              <p:cNvSpPr/>
              <p:nvPr/>
            </p:nvSpPr>
            <p:spPr>
              <a:xfrm>
                <a:off x="6816941" y="4128350"/>
                <a:ext cx="32258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22579" h="304800">
                    <a:moveTo>
                      <a:pt x="109886" y="0"/>
                    </a:moveTo>
                    <a:lnTo>
                      <a:pt x="61730" y="657"/>
                    </a:lnTo>
                    <a:lnTo>
                      <a:pt x="7404" y="2273"/>
                    </a:lnTo>
                    <a:lnTo>
                      <a:pt x="4114" y="6832"/>
                    </a:lnTo>
                    <a:lnTo>
                      <a:pt x="3619" y="11633"/>
                    </a:lnTo>
                    <a:lnTo>
                      <a:pt x="3009" y="12903"/>
                    </a:lnTo>
                    <a:lnTo>
                      <a:pt x="2694" y="14185"/>
                    </a:lnTo>
                    <a:lnTo>
                      <a:pt x="2612" y="16852"/>
                    </a:lnTo>
                    <a:lnTo>
                      <a:pt x="0" y="237045"/>
                    </a:lnTo>
                    <a:lnTo>
                      <a:pt x="546" y="238798"/>
                    </a:lnTo>
                    <a:lnTo>
                      <a:pt x="1422" y="240258"/>
                    </a:lnTo>
                    <a:lnTo>
                      <a:pt x="1854" y="245084"/>
                    </a:lnTo>
                    <a:lnTo>
                      <a:pt x="5156" y="249643"/>
                    </a:lnTo>
                    <a:lnTo>
                      <a:pt x="112509" y="250456"/>
                    </a:lnTo>
                    <a:lnTo>
                      <a:pt x="109113" y="258543"/>
                    </a:lnTo>
                    <a:lnTo>
                      <a:pt x="106059" y="266172"/>
                    </a:lnTo>
                    <a:lnTo>
                      <a:pt x="103067" y="274123"/>
                    </a:lnTo>
                    <a:lnTo>
                      <a:pt x="99402" y="284746"/>
                    </a:lnTo>
                    <a:lnTo>
                      <a:pt x="99580" y="287020"/>
                    </a:lnTo>
                    <a:lnTo>
                      <a:pt x="100406" y="288925"/>
                    </a:lnTo>
                    <a:lnTo>
                      <a:pt x="99479" y="294589"/>
                    </a:lnTo>
                    <a:lnTo>
                      <a:pt x="102755" y="301574"/>
                    </a:lnTo>
                    <a:lnTo>
                      <a:pt x="110172" y="302463"/>
                    </a:lnTo>
                    <a:lnTo>
                      <a:pt x="137501" y="304368"/>
                    </a:lnTo>
                    <a:lnTo>
                      <a:pt x="165095" y="304320"/>
                    </a:lnTo>
                    <a:lnTo>
                      <a:pt x="220141" y="302310"/>
                    </a:lnTo>
                    <a:lnTo>
                      <a:pt x="225171" y="302196"/>
                    </a:lnTo>
                    <a:lnTo>
                      <a:pt x="228320" y="299161"/>
                    </a:lnTo>
                    <a:lnTo>
                      <a:pt x="229577" y="295440"/>
                    </a:lnTo>
                    <a:lnTo>
                      <a:pt x="232524" y="293293"/>
                    </a:lnTo>
                    <a:lnTo>
                      <a:pt x="234111" y="289687"/>
                    </a:lnTo>
                    <a:lnTo>
                      <a:pt x="232283" y="285102"/>
                    </a:lnTo>
                    <a:lnTo>
                      <a:pt x="231671" y="283631"/>
                    </a:lnTo>
                    <a:lnTo>
                      <a:pt x="143631" y="283631"/>
                    </a:lnTo>
                    <a:lnTo>
                      <a:pt x="122135" y="282740"/>
                    </a:lnTo>
                    <a:lnTo>
                      <a:pt x="124780" y="275335"/>
                    </a:lnTo>
                    <a:lnTo>
                      <a:pt x="127565" y="267987"/>
                    </a:lnTo>
                    <a:lnTo>
                      <a:pt x="130511" y="260703"/>
                    </a:lnTo>
                    <a:lnTo>
                      <a:pt x="134086" y="252501"/>
                    </a:lnTo>
                    <a:lnTo>
                      <a:pt x="134378" y="251485"/>
                    </a:lnTo>
                    <a:lnTo>
                      <a:pt x="134569" y="250456"/>
                    </a:lnTo>
                    <a:lnTo>
                      <a:pt x="215830" y="250177"/>
                    </a:lnTo>
                    <a:lnTo>
                      <a:pt x="215722" y="249974"/>
                    </a:lnTo>
                    <a:lnTo>
                      <a:pt x="309245" y="248424"/>
                    </a:lnTo>
                    <a:lnTo>
                      <a:pt x="312508" y="244525"/>
                    </a:lnTo>
                    <a:lnTo>
                      <a:pt x="313347" y="240144"/>
                    </a:lnTo>
                    <a:lnTo>
                      <a:pt x="317436" y="239102"/>
                    </a:lnTo>
                    <a:lnTo>
                      <a:pt x="320954" y="235915"/>
                    </a:lnTo>
                    <a:lnTo>
                      <a:pt x="321162" y="229673"/>
                    </a:lnTo>
                    <a:lnTo>
                      <a:pt x="114083" y="229673"/>
                    </a:lnTo>
                    <a:lnTo>
                      <a:pt x="20929" y="228993"/>
                    </a:lnTo>
                    <a:lnTo>
                      <a:pt x="23368" y="22567"/>
                    </a:lnTo>
                    <a:lnTo>
                      <a:pt x="77953" y="21220"/>
                    </a:lnTo>
                    <a:lnTo>
                      <a:pt x="316762" y="20808"/>
                    </a:lnTo>
                    <a:lnTo>
                      <a:pt x="316471" y="16852"/>
                    </a:lnTo>
                    <a:lnTo>
                      <a:pt x="314566" y="14185"/>
                    </a:lnTo>
                    <a:lnTo>
                      <a:pt x="312039" y="12534"/>
                    </a:lnTo>
                    <a:lnTo>
                      <a:pt x="310959" y="8483"/>
                    </a:lnTo>
                    <a:lnTo>
                      <a:pt x="307784" y="4965"/>
                    </a:lnTo>
                    <a:lnTo>
                      <a:pt x="254320" y="2409"/>
                    </a:lnTo>
                    <a:lnTo>
                      <a:pt x="206186" y="876"/>
                    </a:lnTo>
                    <a:lnTo>
                      <a:pt x="158040" y="73"/>
                    </a:lnTo>
                    <a:lnTo>
                      <a:pt x="109886" y="0"/>
                    </a:lnTo>
                    <a:close/>
                  </a:path>
                  <a:path w="322579" h="304800">
                    <a:moveTo>
                      <a:pt x="215830" y="250177"/>
                    </a:moveTo>
                    <a:lnTo>
                      <a:pt x="191744" y="250177"/>
                    </a:lnTo>
                    <a:lnTo>
                      <a:pt x="196307" y="257899"/>
                    </a:lnTo>
                    <a:lnTo>
                      <a:pt x="200618" y="265752"/>
                    </a:lnTo>
                    <a:lnTo>
                      <a:pt x="204667" y="273735"/>
                    </a:lnTo>
                    <a:lnTo>
                      <a:pt x="208445" y="281851"/>
                    </a:lnTo>
                    <a:lnTo>
                      <a:pt x="165257" y="283471"/>
                    </a:lnTo>
                    <a:lnTo>
                      <a:pt x="143631" y="283631"/>
                    </a:lnTo>
                    <a:lnTo>
                      <a:pt x="231671" y="283631"/>
                    </a:lnTo>
                    <a:lnTo>
                      <a:pt x="228541" y="276111"/>
                    </a:lnTo>
                    <a:lnTo>
                      <a:pt x="224545" y="267257"/>
                    </a:lnTo>
                    <a:lnTo>
                      <a:pt x="220277" y="258543"/>
                    </a:lnTo>
                    <a:lnTo>
                      <a:pt x="215830" y="250177"/>
                    </a:lnTo>
                    <a:close/>
                  </a:path>
                  <a:path w="322579" h="304800">
                    <a:moveTo>
                      <a:pt x="316762" y="20808"/>
                    </a:moveTo>
                    <a:lnTo>
                      <a:pt x="132541" y="20808"/>
                    </a:lnTo>
                    <a:lnTo>
                      <a:pt x="187125" y="21332"/>
                    </a:lnTo>
                    <a:lnTo>
                      <a:pt x="241697" y="22794"/>
                    </a:lnTo>
                    <a:lnTo>
                      <a:pt x="296252" y="25196"/>
                    </a:lnTo>
                    <a:lnTo>
                      <a:pt x="299312" y="75794"/>
                    </a:lnTo>
                    <a:lnTo>
                      <a:pt x="301021" y="126428"/>
                    </a:lnTo>
                    <a:lnTo>
                      <a:pt x="301378" y="177090"/>
                    </a:lnTo>
                    <a:lnTo>
                      <a:pt x="300380" y="227774"/>
                    </a:lnTo>
                    <a:lnTo>
                      <a:pt x="253808" y="228659"/>
                    </a:lnTo>
                    <a:lnTo>
                      <a:pt x="114083" y="229673"/>
                    </a:lnTo>
                    <a:lnTo>
                      <a:pt x="321162" y="229673"/>
                    </a:lnTo>
                    <a:lnTo>
                      <a:pt x="322226" y="177987"/>
                    </a:lnTo>
                    <a:lnTo>
                      <a:pt x="321852" y="125496"/>
                    </a:lnTo>
                    <a:lnTo>
                      <a:pt x="320026" y="73037"/>
                    </a:lnTo>
                    <a:lnTo>
                      <a:pt x="316762" y="20808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18" name="object 24">
                <a:extLst>
                  <a:ext uri="{FF2B5EF4-FFF2-40B4-BE49-F238E27FC236}">
                    <a16:creationId xmlns:a16="http://schemas.microsoft.com/office/drawing/2014/main" id="{A003EC02-9982-EDAC-AC2D-38FEBA4E0419}"/>
                  </a:ext>
                </a:extLst>
              </p:cNvPr>
              <p:cNvSpPr/>
              <p:nvPr/>
            </p:nvSpPr>
            <p:spPr>
              <a:xfrm>
                <a:off x="6875119" y="4173829"/>
                <a:ext cx="174171" cy="171716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19" name="object 25">
                <a:extLst>
                  <a:ext uri="{FF2B5EF4-FFF2-40B4-BE49-F238E27FC236}">
                    <a16:creationId xmlns:a16="http://schemas.microsoft.com/office/drawing/2014/main" id="{662FDE5B-ABC1-DF49-77EB-912E5C9E9E1C}"/>
                  </a:ext>
                </a:extLst>
              </p:cNvPr>
              <p:cNvSpPr/>
              <p:nvPr/>
            </p:nvSpPr>
            <p:spPr>
              <a:xfrm>
                <a:off x="6924728" y="4018769"/>
                <a:ext cx="106108" cy="90752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20" name="object 26">
                <a:extLst>
                  <a:ext uri="{FF2B5EF4-FFF2-40B4-BE49-F238E27FC236}">
                    <a16:creationId xmlns:a16="http://schemas.microsoft.com/office/drawing/2014/main" id="{DBE7D18C-E38C-D3C3-E69F-5CAD8C6EDC01}"/>
                  </a:ext>
                </a:extLst>
              </p:cNvPr>
              <p:cNvSpPr/>
              <p:nvPr/>
            </p:nvSpPr>
            <p:spPr>
              <a:xfrm>
                <a:off x="6713918" y="4074832"/>
                <a:ext cx="79314" cy="119701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21" name="object 27">
                <a:extLst>
                  <a:ext uri="{FF2B5EF4-FFF2-40B4-BE49-F238E27FC236}">
                    <a16:creationId xmlns:a16="http://schemas.microsoft.com/office/drawing/2014/main" id="{13CF1A83-9647-6127-0211-7EF9DFE625D8}"/>
                  </a:ext>
                </a:extLst>
              </p:cNvPr>
              <p:cNvSpPr/>
              <p:nvPr/>
            </p:nvSpPr>
            <p:spPr>
              <a:xfrm>
                <a:off x="7151038" y="4151579"/>
                <a:ext cx="102922" cy="102404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22" name="object 28">
                <a:extLst>
                  <a:ext uri="{FF2B5EF4-FFF2-40B4-BE49-F238E27FC236}">
                    <a16:creationId xmlns:a16="http://schemas.microsoft.com/office/drawing/2014/main" id="{34691E73-9EF8-31C3-29DE-085A572E738D}"/>
                  </a:ext>
                </a:extLst>
              </p:cNvPr>
              <p:cNvSpPr/>
              <p:nvPr/>
            </p:nvSpPr>
            <p:spPr>
              <a:xfrm>
                <a:off x="6768160" y="4414087"/>
                <a:ext cx="192405" cy="99695"/>
              </a:xfrm>
              <a:custGeom>
                <a:avLst/>
                <a:gdLst/>
                <a:ahLst/>
                <a:cxnLst/>
                <a:rect l="l" t="t" r="r" b="b"/>
                <a:pathLst>
                  <a:path w="192404" h="99695">
                    <a:moveTo>
                      <a:pt x="56311" y="10121"/>
                    </a:moveTo>
                    <a:lnTo>
                      <a:pt x="52984" y="3238"/>
                    </a:lnTo>
                    <a:lnTo>
                      <a:pt x="46189" y="0"/>
                    </a:lnTo>
                    <a:lnTo>
                      <a:pt x="38671" y="3149"/>
                    </a:lnTo>
                    <a:lnTo>
                      <a:pt x="10172" y="36677"/>
                    </a:lnTo>
                    <a:lnTo>
                      <a:pt x="0" y="56362"/>
                    </a:lnTo>
                    <a:lnTo>
                      <a:pt x="4749" y="62014"/>
                    </a:lnTo>
                    <a:lnTo>
                      <a:pt x="12382" y="63563"/>
                    </a:lnTo>
                    <a:lnTo>
                      <a:pt x="19507" y="59055"/>
                    </a:lnTo>
                    <a:lnTo>
                      <a:pt x="27393" y="48272"/>
                    </a:lnTo>
                    <a:lnTo>
                      <a:pt x="35674" y="37833"/>
                    </a:lnTo>
                    <a:lnTo>
                      <a:pt x="44348" y="27698"/>
                    </a:lnTo>
                    <a:lnTo>
                      <a:pt x="53403" y="17868"/>
                    </a:lnTo>
                    <a:lnTo>
                      <a:pt x="56311" y="10121"/>
                    </a:lnTo>
                    <a:close/>
                  </a:path>
                  <a:path w="192404" h="99695">
                    <a:moveTo>
                      <a:pt x="116103" y="31127"/>
                    </a:moveTo>
                    <a:lnTo>
                      <a:pt x="111061" y="25260"/>
                    </a:lnTo>
                    <a:lnTo>
                      <a:pt x="103746" y="23888"/>
                    </a:lnTo>
                    <a:lnTo>
                      <a:pt x="97536" y="28968"/>
                    </a:lnTo>
                    <a:lnTo>
                      <a:pt x="86271" y="52222"/>
                    </a:lnTo>
                    <a:lnTo>
                      <a:pt x="75793" y="75831"/>
                    </a:lnTo>
                    <a:lnTo>
                      <a:pt x="75679" y="84353"/>
                    </a:lnTo>
                    <a:lnTo>
                      <a:pt x="80873" y="90284"/>
                    </a:lnTo>
                    <a:lnTo>
                      <a:pt x="88023" y="91617"/>
                    </a:lnTo>
                    <a:lnTo>
                      <a:pt x="93776" y="86347"/>
                    </a:lnTo>
                    <a:lnTo>
                      <a:pt x="104254" y="62738"/>
                    </a:lnTo>
                    <a:lnTo>
                      <a:pt x="115519" y="39484"/>
                    </a:lnTo>
                    <a:lnTo>
                      <a:pt x="116103" y="31127"/>
                    </a:lnTo>
                    <a:close/>
                  </a:path>
                  <a:path w="192404" h="99695">
                    <a:moveTo>
                      <a:pt x="192011" y="90817"/>
                    </a:moveTo>
                    <a:lnTo>
                      <a:pt x="184416" y="41833"/>
                    </a:lnTo>
                    <a:lnTo>
                      <a:pt x="177469" y="38849"/>
                    </a:lnTo>
                    <a:lnTo>
                      <a:pt x="166535" y="41732"/>
                    </a:lnTo>
                    <a:lnTo>
                      <a:pt x="164350" y="47447"/>
                    </a:lnTo>
                    <a:lnTo>
                      <a:pt x="171932" y="96418"/>
                    </a:lnTo>
                    <a:lnTo>
                      <a:pt x="178892" y="99415"/>
                    </a:lnTo>
                    <a:lnTo>
                      <a:pt x="189826" y="96532"/>
                    </a:lnTo>
                    <a:lnTo>
                      <a:pt x="192011" y="90817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</p:grp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F879885-35B8-AE7D-2075-0E82914EA7E1}"/>
              </a:ext>
            </a:extLst>
          </p:cNvPr>
          <p:cNvSpPr txBox="1"/>
          <p:nvPr/>
        </p:nvSpPr>
        <p:spPr>
          <a:xfrm>
            <a:off x="1805458" y="986009"/>
            <a:ext cx="5094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a-ES" sz="44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</a:t>
            </a:r>
            <a:endParaRPr lang="ca-ES" sz="4400" dirty="0">
              <a:solidFill>
                <a:srgbClr val="01A1A9"/>
              </a:solidFill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F8E2CC8-FEF8-3B07-6B5F-DF135DA9232B}"/>
              </a:ext>
            </a:extLst>
          </p:cNvPr>
          <p:cNvSpPr txBox="1"/>
          <p:nvPr/>
        </p:nvSpPr>
        <p:spPr>
          <a:xfrm>
            <a:off x="6211376" y="986008"/>
            <a:ext cx="4982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a-ES" sz="44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3</a:t>
            </a:r>
            <a:endParaRPr lang="ca-ES" sz="4400" dirty="0">
              <a:solidFill>
                <a:srgbClr val="01A1A9"/>
              </a:solidFill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BC4E1F4-2FA7-7D05-F487-E1429E1C65E8}"/>
              </a:ext>
            </a:extLst>
          </p:cNvPr>
          <p:cNvSpPr txBox="1"/>
          <p:nvPr/>
        </p:nvSpPr>
        <p:spPr>
          <a:xfrm>
            <a:off x="1849333" y="4857039"/>
            <a:ext cx="4982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a-ES" sz="44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4</a:t>
            </a:r>
            <a:endParaRPr lang="ca-ES" sz="4400" dirty="0">
              <a:solidFill>
                <a:srgbClr val="01A1A9"/>
              </a:solidFill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F0F8378C-0623-59FA-FE48-0C106CB66E5A}"/>
              </a:ext>
            </a:extLst>
          </p:cNvPr>
          <p:cNvGrpSpPr/>
          <p:nvPr/>
        </p:nvGrpSpPr>
        <p:grpSpPr>
          <a:xfrm>
            <a:off x="6815140" y="1611718"/>
            <a:ext cx="720000" cy="720000"/>
            <a:chOff x="2437319" y="1615176"/>
            <a:chExt cx="720000" cy="720000"/>
          </a:xfrm>
        </p:grpSpPr>
        <p:sp>
          <p:nvSpPr>
            <p:cNvPr id="93" name="object 35">
              <a:extLst>
                <a:ext uri="{FF2B5EF4-FFF2-40B4-BE49-F238E27FC236}">
                  <a16:creationId xmlns:a16="http://schemas.microsoft.com/office/drawing/2014/main" id="{7FF70FCC-D3C8-1AC0-06C4-D0765DCC978A}"/>
                </a:ext>
              </a:extLst>
            </p:cNvPr>
            <p:cNvSpPr/>
            <p:nvPr/>
          </p:nvSpPr>
          <p:spPr>
            <a:xfrm>
              <a:off x="2437319" y="1615176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id="{AC2D6433-4555-28E7-F862-D760DE4D036E}"/>
                </a:ext>
              </a:extLst>
            </p:cNvPr>
            <p:cNvGrpSpPr/>
            <p:nvPr/>
          </p:nvGrpSpPr>
          <p:grpSpPr>
            <a:xfrm>
              <a:off x="2499928" y="1723801"/>
              <a:ext cx="401391" cy="528988"/>
              <a:chOff x="2499928" y="1669209"/>
              <a:chExt cx="401391" cy="528988"/>
            </a:xfrm>
          </p:grpSpPr>
          <p:sp>
            <p:nvSpPr>
              <p:cNvPr id="96" name="object 36">
                <a:extLst>
                  <a:ext uri="{FF2B5EF4-FFF2-40B4-BE49-F238E27FC236}">
                    <a16:creationId xmlns:a16="http://schemas.microsoft.com/office/drawing/2014/main" id="{BFE9A923-CD78-012D-7B0C-44A9EC3F0334}"/>
                  </a:ext>
                </a:extLst>
              </p:cNvPr>
              <p:cNvSpPr/>
              <p:nvPr/>
            </p:nvSpPr>
            <p:spPr>
              <a:xfrm>
                <a:off x="2730245" y="1711086"/>
                <a:ext cx="102462" cy="19965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03" name="object 37">
                <a:extLst>
                  <a:ext uri="{FF2B5EF4-FFF2-40B4-BE49-F238E27FC236}">
                    <a16:creationId xmlns:a16="http://schemas.microsoft.com/office/drawing/2014/main" id="{E1B53A39-6C17-88A8-14B8-F3D1533EA597}"/>
                  </a:ext>
                </a:extLst>
              </p:cNvPr>
              <p:cNvSpPr/>
              <p:nvPr/>
            </p:nvSpPr>
            <p:spPr>
              <a:xfrm>
                <a:off x="2657479" y="1669209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39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731" y="285268"/>
                    </a:lnTo>
                    <a:lnTo>
                      <a:pt x="185409" y="285268"/>
                    </a:lnTo>
                    <a:lnTo>
                      <a:pt x="176757" y="284851"/>
                    </a:lnTo>
                    <a:lnTo>
                      <a:pt x="168080" y="284067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39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39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39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39" h="410210">
                    <a:moveTo>
                      <a:pt x="193619" y="284753"/>
                    </a:moveTo>
                    <a:lnTo>
                      <a:pt x="185409" y="285268"/>
                    </a:lnTo>
                    <a:lnTo>
                      <a:pt x="199731" y="285268"/>
                    </a:lnTo>
                    <a:lnTo>
                      <a:pt x="193619" y="284753"/>
                    </a:lnTo>
                    <a:close/>
                  </a:path>
                  <a:path w="243839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04" name="object 38">
                <a:extLst>
                  <a:ext uri="{FF2B5EF4-FFF2-40B4-BE49-F238E27FC236}">
                    <a16:creationId xmlns:a16="http://schemas.microsoft.com/office/drawing/2014/main" id="{584D09BF-78D6-18CA-78AD-0847871012EF}"/>
                  </a:ext>
                </a:extLst>
              </p:cNvPr>
              <p:cNvSpPr/>
              <p:nvPr/>
            </p:nvSpPr>
            <p:spPr>
              <a:xfrm>
                <a:off x="2499928" y="1746636"/>
                <a:ext cx="118087" cy="18825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05" name="object 39">
                <a:extLst>
                  <a:ext uri="{FF2B5EF4-FFF2-40B4-BE49-F238E27FC236}">
                    <a16:creationId xmlns:a16="http://schemas.microsoft.com/office/drawing/2014/main" id="{BF262E60-A6B6-EA56-0C05-A83559531B28}"/>
                  </a:ext>
                </a:extLst>
              </p:cNvPr>
              <p:cNvSpPr/>
              <p:nvPr/>
            </p:nvSpPr>
            <p:spPr>
              <a:xfrm>
                <a:off x="2612872" y="2037973"/>
                <a:ext cx="89395" cy="16022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95" name="object 40">
              <a:extLst>
                <a:ext uri="{FF2B5EF4-FFF2-40B4-BE49-F238E27FC236}">
                  <a16:creationId xmlns:a16="http://schemas.microsoft.com/office/drawing/2014/main" id="{E844872F-CC77-30F2-992E-73D9DC36262A}"/>
                </a:ext>
              </a:extLst>
            </p:cNvPr>
            <p:cNvSpPr txBox="1"/>
            <p:nvPr/>
          </p:nvSpPr>
          <p:spPr>
            <a:xfrm>
              <a:off x="2928287" y="1770389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lang="ca-ES" sz="800" b="1" spc="-7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A55BFC4-B799-0042-4E64-0F86F4891DA0}"/>
              </a:ext>
            </a:extLst>
          </p:cNvPr>
          <p:cNvGrpSpPr/>
          <p:nvPr/>
        </p:nvGrpSpPr>
        <p:grpSpPr>
          <a:xfrm>
            <a:off x="6815140" y="2600443"/>
            <a:ext cx="720000" cy="720000"/>
            <a:chOff x="2437319" y="2440829"/>
            <a:chExt cx="720000" cy="720000"/>
          </a:xfrm>
        </p:grpSpPr>
        <p:sp>
          <p:nvSpPr>
            <p:cNvPr id="107" name="object 49">
              <a:extLst>
                <a:ext uri="{FF2B5EF4-FFF2-40B4-BE49-F238E27FC236}">
                  <a16:creationId xmlns:a16="http://schemas.microsoft.com/office/drawing/2014/main" id="{80D3954E-13F7-3AA7-E55A-52BF591B9681}"/>
                </a:ext>
              </a:extLst>
            </p:cNvPr>
            <p:cNvSpPr/>
            <p:nvPr/>
          </p:nvSpPr>
          <p:spPr>
            <a:xfrm>
              <a:off x="2437319" y="2440829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123" name="Grupo 122">
              <a:extLst>
                <a:ext uri="{FF2B5EF4-FFF2-40B4-BE49-F238E27FC236}">
                  <a16:creationId xmlns:a16="http://schemas.microsoft.com/office/drawing/2014/main" id="{4EB195E7-37CF-85E7-7DE1-3BFD81B470A2}"/>
                </a:ext>
              </a:extLst>
            </p:cNvPr>
            <p:cNvGrpSpPr/>
            <p:nvPr/>
          </p:nvGrpSpPr>
          <p:grpSpPr>
            <a:xfrm>
              <a:off x="2546934" y="2523167"/>
              <a:ext cx="316230" cy="559219"/>
              <a:chOff x="2546934" y="2475399"/>
              <a:chExt cx="316230" cy="559219"/>
            </a:xfrm>
          </p:grpSpPr>
          <p:sp>
            <p:nvSpPr>
              <p:cNvPr id="125" name="object 50">
                <a:extLst>
                  <a:ext uri="{FF2B5EF4-FFF2-40B4-BE49-F238E27FC236}">
                    <a16:creationId xmlns:a16="http://schemas.microsoft.com/office/drawing/2014/main" id="{0613CA3E-F0AA-DDB7-B2D5-B30BBB7F3FFB}"/>
                  </a:ext>
                </a:extLst>
              </p:cNvPr>
              <p:cNvSpPr/>
              <p:nvPr/>
            </p:nvSpPr>
            <p:spPr>
              <a:xfrm>
                <a:off x="2552838" y="2836765"/>
                <a:ext cx="210161" cy="19785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26" name="object 51">
                <a:extLst>
                  <a:ext uri="{FF2B5EF4-FFF2-40B4-BE49-F238E27FC236}">
                    <a16:creationId xmlns:a16="http://schemas.microsoft.com/office/drawing/2014/main" id="{DF349114-9EFD-6D2A-1EE6-CCE5E8AFDB43}"/>
                  </a:ext>
                </a:extLst>
              </p:cNvPr>
              <p:cNvSpPr/>
              <p:nvPr/>
            </p:nvSpPr>
            <p:spPr>
              <a:xfrm>
                <a:off x="2546934" y="2475399"/>
                <a:ext cx="31623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41" y="123609"/>
                    </a:moveTo>
                    <a:lnTo>
                      <a:pt x="78727" y="116459"/>
                    </a:lnTo>
                    <a:lnTo>
                      <a:pt x="71183" y="113195"/>
                    </a:lnTo>
                    <a:lnTo>
                      <a:pt x="63639" y="116459"/>
                    </a:lnTo>
                    <a:lnTo>
                      <a:pt x="61125" y="123609"/>
                    </a:lnTo>
                    <a:lnTo>
                      <a:pt x="63627" y="130771"/>
                    </a:lnTo>
                    <a:lnTo>
                      <a:pt x="71183" y="134023"/>
                    </a:lnTo>
                    <a:lnTo>
                      <a:pt x="78714" y="130771"/>
                    </a:lnTo>
                    <a:lnTo>
                      <a:pt x="81241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22"/>
                    </a:lnTo>
                    <a:lnTo>
                      <a:pt x="69430" y="203263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124" name="object 52">
              <a:extLst>
                <a:ext uri="{FF2B5EF4-FFF2-40B4-BE49-F238E27FC236}">
                  <a16:creationId xmlns:a16="http://schemas.microsoft.com/office/drawing/2014/main" id="{D321E6F1-FDC5-8662-EE38-FF4FCE8160AF}"/>
                </a:ext>
              </a:extLst>
            </p:cNvPr>
            <p:cNvSpPr txBox="1"/>
            <p:nvPr/>
          </p:nvSpPr>
          <p:spPr>
            <a:xfrm>
              <a:off x="2903001" y="2531907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lang="ca-ES" sz="800" b="1" spc="-14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E8401722-A6C5-E277-A8EB-BB502B3D7A4D}"/>
              </a:ext>
            </a:extLst>
          </p:cNvPr>
          <p:cNvGrpSpPr/>
          <p:nvPr/>
        </p:nvGrpSpPr>
        <p:grpSpPr>
          <a:xfrm>
            <a:off x="6815140" y="3599802"/>
            <a:ext cx="720000" cy="720000"/>
            <a:chOff x="2458796" y="4015008"/>
            <a:chExt cx="720000" cy="720000"/>
          </a:xfrm>
        </p:grpSpPr>
        <p:sp>
          <p:nvSpPr>
            <p:cNvPr id="128" name="object 20">
              <a:extLst>
                <a:ext uri="{FF2B5EF4-FFF2-40B4-BE49-F238E27FC236}">
                  <a16:creationId xmlns:a16="http://schemas.microsoft.com/office/drawing/2014/main" id="{3EE78BD0-B12A-CC36-1081-E88FBAFFC457}"/>
                </a:ext>
              </a:extLst>
            </p:cNvPr>
            <p:cNvSpPr/>
            <p:nvPr/>
          </p:nvSpPr>
          <p:spPr>
            <a:xfrm>
              <a:off x="2458796" y="4015008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29" name="object 21">
              <a:extLst>
                <a:ext uri="{FF2B5EF4-FFF2-40B4-BE49-F238E27FC236}">
                  <a16:creationId xmlns:a16="http://schemas.microsoft.com/office/drawing/2014/main" id="{72BE2660-ECD2-ECA9-428A-4997212DD740}"/>
                </a:ext>
              </a:extLst>
            </p:cNvPr>
            <p:cNvSpPr txBox="1"/>
            <p:nvPr/>
          </p:nvSpPr>
          <p:spPr>
            <a:xfrm>
              <a:off x="2925571" y="4417134"/>
              <a:ext cx="123111" cy="17843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ON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130" name="object 22">
              <a:extLst>
                <a:ext uri="{FF2B5EF4-FFF2-40B4-BE49-F238E27FC236}">
                  <a16:creationId xmlns:a16="http://schemas.microsoft.com/office/drawing/2014/main" id="{2C32AC1C-797D-13B7-1ED7-9EC711B63EDA}"/>
                </a:ext>
              </a:extLst>
            </p:cNvPr>
            <p:cNvGrpSpPr/>
            <p:nvPr/>
          </p:nvGrpSpPr>
          <p:grpSpPr>
            <a:xfrm>
              <a:off x="2512721" y="4095374"/>
              <a:ext cx="540385" cy="495300"/>
              <a:chOff x="6713918" y="4018769"/>
              <a:chExt cx="540385" cy="495300"/>
            </a:xfrm>
          </p:grpSpPr>
          <p:sp>
            <p:nvSpPr>
              <p:cNvPr id="131" name="object 23">
                <a:extLst>
                  <a:ext uri="{FF2B5EF4-FFF2-40B4-BE49-F238E27FC236}">
                    <a16:creationId xmlns:a16="http://schemas.microsoft.com/office/drawing/2014/main" id="{43874635-3FBC-E4AB-0145-6E774663F439}"/>
                  </a:ext>
                </a:extLst>
              </p:cNvPr>
              <p:cNvSpPr/>
              <p:nvPr/>
            </p:nvSpPr>
            <p:spPr>
              <a:xfrm>
                <a:off x="6816941" y="4128350"/>
                <a:ext cx="32258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22579" h="304800">
                    <a:moveTo>
                      <a:pt x="109886" y="0"/>
                    </a:moveTo>
                    <a:lnTo>
                      <a:pt x="61730" y="657"/>
                    </a:lnTo>
                    <a:lnTo>
                      <a:pt x="7404" y="2273"/>
                    </a:lnTo>
                    <a:lnTo>
                      <a:pt x="4114" y="6832"/>
                    </a:lnTo>
                    <a:lnTo>
                      <a:pt x="3619" y="11633"/>
                    </a:lnTo>
                    <a:lnTo>
                      <a:pt x="3009" y="12903"/>
                    </a:lnTo>
                    <a:lnTo>
                      <a:pt x="2694" y="14185"/>
                    </a:lnTo>
                    <a:lnTo>
                      <a:pt x="2612" y="16852"/>
                    </a:lnTo>
                    <a:lnTo>
                      <a:pt x="0" y="237045"/>
                    </a:lnTo>
                    <a:lnTo>
                      <a:pt x="546" y="238798"/>
                    </a:lnTo>
                    <a:lnTo>
                      <a:pt x="1422" y="240258"/>
                    </a:lnTo>
                    <a:lnTo>
                      <a:pt x="1854" y="245084"/>
                    </a:lnTo>
                    <a:lnTo>
                      <a:pt x="5156" y="249643"/>
                    </a:lnTo>
                    <a:lnTo>
                      <a:pt x="112509" y="250456"/>
                    </a:lnTo>
                    <a:lnTo>
                      <a:pt x="109113" y="258543"/>
                    </a:lnTo>
                    <a:lnTo>
                      <a:pt x="106059" y="266172"/>
                    </a:lnTo>
                    <a:lnTo>
                      <a:pt x="103067" y="274123"/>
                    </a:lnTo>
                    <a:lnTo>
                      <a:pt x="99402" y="284746"/>
                    </a:lnTo>
                    <a:lnTo>
                      <a:pt x="99580" y="287020"/>
                    </a:lnTo>
                    <a:lnTo>
                      <a:pt x="100406" y="288925"/>
                    </a:lnTo>
                    <a:lnTo>
                      <a:pt x="99479" y="294589"/>
                    </a:lnTo>
                    <a:lnTo>
                      <a:pt x="102755" y="301574"/>
                    </a:lnTo>
                    <a:lnTo>
                      <a:pt x="110172" y="302463"/>
                    </a:lnTo>
                    <a:lnTo>
                      <a:pt x="137501" y="304368"/>
                    </a:lnTo>
                    <a:lnTo>
                      <a:pt x="165095" y="304320"/>
                    </a:lnTo>
                    <a:lnTo>
                      <a:pt x="220141" y="302310"/>
                    </a:lnTo>
                    <a:lnTo>
                      <a:pt x="225171" y="302196"/>
                    </a:lnTo>
                    <a:lnTo>
                      <a:pt x="228320" y="299161"/>
                    </a:lnTo>
                    <a:lnTo>
                      <a:pt x="229577" y="295440"/>
                    </a:lnTo>
                    <a:lnTo>
                      <a:pt x="232524" y="293293"/>
                    </a:lnTo>
                    <a:lnTo>
                      <a:pt x="234111" y="289687"/>
                    </a:lnTo>
                    <a:lnTo>
                      <a:pt x="232283" y="285102"/>
                    </a:lnTo>
                    <a:lnTo>
                      <a:pt x="231671" y="283631"/>
                    </a:lnTo>
                    <a:lnTo>
                      <a:pt x="143631" y="283631"/>
                    </a:lnTo>
                    <a:lnTo>
                      <a:pt x="122135" y="282740"/>
                    </a:lnTo>
                    <a:lnTo>
                      <a:pt x="124780" y="275335"/>
                    </a:lnTo>
                    <a:lnTo>
                      <a:pt x="127565" y="267987"/>
                    </a:lnTo>
                    <a:lnTo>
                      <a:pt x="130511" y="260703"/>
                    </a:lnTo>
                    <a:lnTo>
                      <a:pt x="134086" y="252501"/>
                    </a:lnTo>
                    <a:lnTo>
                      <a:pt x="134378" y="251485"/>
                    </a:lnTo>
                    <a:lnTo>
                      <a:pt x="134569" y="250456"/>
                    </a:lnTo>
                    <a:lnTo>
                      <a:pt x="215830" y="250177"/>
                    </a:lnTo>
                    <a:lnTo>
                      <a:pt x="215722" y="249974"/>
                    </a:lnTo>
                    <a:lnTo>
                      <a:pt x="309245" y="248424"/>
                    </a:lnTo>
                    <a:lnTo>
                      <a:pt x="312508" y="244525"/>
                    </a:lnTo>
                    <a:lnTo>
                      <a:pt x="313347" y="240144"/>
                    </a:lnTo>
                    <a:lnTo>
                      <a:pt x="317436" y="239102"/>
                    </a:lnTo>
                    <a:lnTo>
                      <a:pt x="320954" y="235915"/>
                    </a:lnTo>
                    <a:lnTo>
                      <a:pt x="321162" y="229673"/>
                    </a:lnTo>
                    <a:lnTo>
                      <a:pt x="114083" y="229673"/>
                    </a:lnTo>
                    <a:lnTo>
                      <a:pt x="20929" y="228993"/>
                    </a:lnTo>
                    <a:lnTo>
                      <a:pt x="23368" y="22567"/>
                    </a:lnTo>
                    <a:lnTo>
                      <a:pt x="77953" y="21220"/>
                    </a:lnTo>
                    <a:lnTo>
                      <a:pt x="316762" y="20808"/>
                    </a:lnTo>
                    <a:lnTo>
                      <a:pt x="316471" y="16852"/>
                    </a:lnTo>
                    <a:lnTo>
                      <a:pt x="314566" y="14185"/>
                    </a:lnTo>
                    <a:lnTo>
                      <a:pt x="312039" y="12534"/>
                    </a:lnTo>
                    <a:lnTo>
                      <a:pt x="310959" y="8483"/>
                    </a:lnTo>
                    <a:lnTo>
                      <a:pt x="307784" y="4965"/>
                    </a:lnTo>
                    <a:lnTo>
                      <a:pt x="254320" y="2409"/>
                    </a:lnTo>
                    <a:lnTo>
                      <a:pt x="206186" y="876"/>
                    </a:lnTo>
                    <a:lnTo>
                      <a:pt x="158040" y="73"/>
                    </a:lnTo>
                    <a:lnTo>
                      <a:pt x="109886" y="0"/>
                    </a:lnTo>
                    <a:close/>
                  </a:path>
                  <a:path w="322579" h="304800">
                    <a:moveTo>
                      <a:pt x="215830" y="250177"/>
                    </a:moveTo>
                    <a:lnTo>
                      <a:pt x="191744" y="250177"/>
                    </a:lnTo>
                    <a:lnTo>
                      <a:pt x="196307" y="257899"/>
                    </a:lnTo>
                    <a:lnTo>
                      <a:pt x="200618" y="265752"/>
                    </a:lnTo>
                    <a:lnTo>
                      <a:pt x="204667" y="273735"/>
                    </a:lnTo>
                    <a:lnTo>
                      <a:pt x="208445" y="281851"/>
                    </a:lnTo>
                    <a:lnTo>
                      <a:pt x="165257" y="283471"/>
                    </a:lnTo>
                    <a:lnTo>
                      <a:pt x="143631" y="283631"/>
                    </a:lnTo>
                    <a:lnTo>
                      <a:pt x="231671" y="283631"/>
                    </a:lnTo>
                    <a:lnTo>
                      <a:pt x="228541" y="276111"/>
                    </a:lnTo>
                    <a:lnTo>
                      <a:pt x="224545" y="267257"/>
                    </a:lnTo>
                    <a:lnTo>
                      <a:pt x="220277" y="258543"/>
                    </a:lnTo>
                    <a:lnTo>
                      <a:pt x="215830" y="250177"/>
                    </a:lnTo>
                    <a:close/>
                  </a:path>
                  <a:path w="322579" h="304800">
                    <a:moveTo>
                      <a:pt x="316762" y="20808"/>
                    </a:moveTo>
                    <a:lnTo>
                      <a:pt x="132541" y="20808"/>
                    </a:lnTo>
                    <a:lnTo>
                      <a:pt x="187125" y="21332"/>
                    </a:lnTo>
                    <a:lnTo>
                      <a:pt x="241697" y="22794"/>
                    </a:lnTo>
                    <a:lnTo>
                      <a:pt x="296252" y="25196"/>
                    </a:lnTo>
                    <a:lnTo>
                      <a:pt x="299312" y="75794"/>
                    </a:lnTo>
                    <a:lnTo>
                      <a:pt x="301021" y="126428"/>
                    </a:lnTo>
                    <a:lnTo>
                      <a:pt x="301378" y="177090"/>
                    </a:lnTo>
                    <a:lnTo>
                      <a:pt x="300380" y="227774"/>
                    </a:lnTo>
                    <a:lnTo>
                      <a:pt x="253808" y="228659"/>
                    </a:lnTo>
                    <a:lnTo>
                      <a:pt x="114083" y="229673"/>
                    </a:lnTo>
                    <a:lnTo>
                      <a:pt x="321162" y="229673"/>
                    </a:lnTo>
                    <a:lnTo>
                      <a:pt x="322226" y="177987"/>
                    </a:lnTo>
                    <a:lnTo>
                      <a:pt x="321852" y="125496"/>
                    </a:lnTo>
                    <a:lnTo>
                      <a:pt x="320026" y="73037"/>
                    </a:lnTo>
                    <a:lnTo>
                      <a:pt x="316762" y="20808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32" name="object 24">
                <a:extLst>
                  <a:ext uri="{FF2B5EF4-FFF2-40B4-BE49-F238E27FC236}">
                    <a16:creationId xmlns:a16="http://schemas.microsoft.com/office/drawing/2014/main" id="{60FB8293-3178-387D-11A2-1EAAFDCB5C40}"/>
                  </a:ext>
                </a:extLst>
              </p:cNvPr>
              <p:cNvSpPr/>
              <p:nvPr/>
            </p:nvSpPr>
            <p:spPr>
              <a:xfrm>
                <a:off x="6875119" y="4173829"/>
                <a:ext cx="174171" cy="171716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33" name="object 25">
                <a:extLst>
                  <a:ext uri="{FF2B5EF4-FFF2-40B4-BE49-F238E27FC236}">
                    <a16:creationId xmlns:a16="http://schemas.microsoft.com/office/drawing/2014/main" id="{3DDCC87A-29F0-B1DA-DBF0-2AC90C5138CE}"/>
                  </a:ext>
                </a:extLst>
              </p:cNvPr>
              <p:cNvSpPr/>
              <p:nvPr/>
            </p:nvSpPr>
            <p:spPr>
              <a:xfrm>
                <a:off x="6924728" y="4018769"/>
                <a:ext cx="106108" cy="90752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34" name="object 26">
                <a:extLst>
                  <a:ext uri="{FF2B5EF4-FFF2-40B4-BE49-F238E27FC236}">
                    <a16:creationId xmlns:a16="http://schemas.microsoft.com/office/drawing/2014/main" id="{E9E13BEB-E41B-BEB1-D2E0-135FFB0B486C}"/>
                  </a:ext>
                </a:extLst>
              </p:cNvPr>
              <p:cNvSpPr/>
              <p:nvPr/>
            </p:nvSpPr>
            <p:spPr>
              <a:xfrm>
                <a:off x="6713918" y="4074832"/>
                <a:ext cx="79314" cy="119701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35" name="object 27">
                <a:extLst>
                  <a:ext uri="{FF2B5EF4-FFF2-40B4-BE49-F238E27FC236}">
                    <a16:creationId xmlns:a16="http://schemas.microsoft.com/office/drawing/2014/main" id="{21B2FAFA-7022-0055-2DD3-64B1F32106DC}"/>
                  </a:ext>
                </a:extLst>
              </p:cNvPr>
              <p:cNvSpPr/>
              <p:nvPr/>
            </p:nvSpPr>
            <p:spPr>
              <a:xfrm>
                <a:off x="7151038" y="4151579"/>
                <a:ext cx="102922" cy="102404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36" name="object 28">
                <a:extLst>
                  <a:ext uri="{FF2B5EF4-FFF2-40B4-BE49-F238E27FC236}">
                    <a16:creationId xmlns:a16="http://schemas.microsoft.com/office/drawing/2014/main" id="{3D595C23-9A3B-234E-F2AB-8E32050E4223}"/>
                  </a:ext>
                </a:extLst>
              </p:cNvPr>
              <p:cNvSpPr/>
              <p:nvPr/>
            </p:nvSpPr>
            <p:spPr>
              <a:xfrm>
                <a:off x="6768160" y="4414087"/>
                <a:ext cx="192405" cy="99695"/>
              </a:xfrm>
              <a:custGeom>
                <a:avLst/>
                <a:gdLst/>
                <a:ahLst/>
                <a:cxnLst/>
                <a:rect l="l" t="t" r="r" b="b"/>
                <a:pathLst>
                  <a:path w="192404" h="99695">
                    <a:moveTo>
                      <a:pt x="56311" y="10121"/>
                    </a:moveTo>
                    <a:lnTo>
                      <a:pt x="52984" y="3238"/>
                    </a:lnTo>
                    <a:lnTo>
                      <a:pt x="46189" y="0"/>
                    </a:lnTo>
                    <a:lnTo>
                      <a:pt x="38671" y="3149"/>
                    </a:lnTo>
                    <a:lnTo>
                      <a:pt x="10172" y="36677"/>
                    </a:lnTo>
                    <a:lnTo>
                      <a:pt x="0" y="56362"/>
                    </a:lnTo>
                    <a:lnTo>
                      <a:pt x="4749" y="62014"/>
                    </a:lnTo>
                    <a:lnTo>
                      <a:pt x="12382" y="63563"/>
                    </a:lnTo>
                    <a:lnTo>
                      <a:pt x="19507" y="59055"/>
                    </a:lnTo>
                    <a:lnTo>
                      <a:pt x="27393" y="48272"/>
                    </a:lnTo>
                    <a:lnTo>
                      <a:pt x="35674" y="37833"/>
                    </a:lnTo>
                    <a:lnTo>
                      <a:pt x="44348" y="27698"/>
                    </a:lnTo>
                    <a:lnTo>
                      <a:pt x="53403" y="17868"/>
                    </a:lnTo>
                    <a:lnTo>
                      <a:pt x="56311" y="10121"/>
                    </a:lnTo>
                    <a:close/>
                  </a:path>
                  <a:path w="192404" h="99695">
                    <a:moveTo>
                      <a:pt x="116103" y="31127"/>
                    </a:moveTo>
                    <a:lnTo>
                      <a:pt x="111061" y="25260"/>
                    </a:lnTo>
                    <a:lnTo>
                      <a:pt x="103746" y="23888"/>
                    </a:lnTo>
                    <a:lnTo>
                      <a:pt x="97536" y="28968"/>
                    </a:lnTo>
                    <a:lnTo>
                      <a:pt x="86271" y="52222"/>
                    </a:lnTo>
                    <a:lnTo>
                      <a:pt x="75793" y="75831"/>
                    </a:lnTo>
                    <a:lnTo>
                      <a:pt x="75679" y="84353"/>
                    </a:lnTo>
                    <a:lnTo>
                      <a:pt x="80873" y="90284"/>
                    </a:lnTo>
                    <a:lnTo>
                      <a:pt x="88023" y="91617"/>
                    </a:lnTo>
                    <a:lnTo>
                      <a:pt x="93776" y="86347"/>
                    </a:lnTo>
                    <a:lnTo>
                      <a:pt x="104254" y="62738"/>
                    </a:lnTo>
                    <a:lnTo>
                      <a:pt x="115519" y="39484"/>
                    </a:lnTo>
                    <a:lnTo>
                      <a:pt x="116103" y="31127"/>
                    </a:lnTo>
                    <a:close/>
                  </a:path>
                  <a:path w="192404" h="99695">
                    <a:moveTo>
                      <a:pt x="192011" y="90817"/>
                    </a:moveTo>
                    <a:lnTo>
                      <a:pt x="184416" y="41833"/>
                    </a:lnTo>
                    <a:lnTo>
                      <a:pt x="177469" y="38849"/>
                    </a:lnTo>
                    <a:lnTo>
                      <a:pt x="166535" y="41732"/>
                    </a:lnTo>
                    <a:lnTo>
                      <a:pt x="164350" y="47447"/>
                    </a:lnTo>
                    <a:lnTo>
                      <a:pt x="171932" y="96418"/>
                    </a:lnTo>
                    <a:lnTo>
                      <a:pt x="178892" y="99415"/>
                    </a:lnTo>
                    <a:lnTo>
                      <a:pt x="189826" y="96532"/>
                    </a:lnTo>
                    <a:lnTo>
                      <a:pt x="192011" y="90817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FFE4C33C-9DD3-1E4D-2BD2-856E88A48D96}"/>
              </a:ext>
            </a:extLst>
          </p:cNvPr>
          <p:cNvGrpSpPr/>
          <p:nvPr/>
        </p:nvGrpSpPr>
        <p:grpSpPr>
          <a:xfrm>
            <a:off x="2435116" y="5459202"/>
            <a:ext cx="720000" cy="720000"/>
            <a:chOff x="2437319" y="1615176"/>
            <a:chExt cx="720000" cy="720000"/>
          </a:xfrm>
        </p:grpSpPr>
        <p:sp>
          <p:nvSpPr>
            <p:cNvPr id="138" name="object 35">
              <a:extLst>
                <a:ext uri="{FF2B5EF4-FFF2-40B4-BE49-F238E27FC236}">
                  <a16:creationId xmlns:a16="http://schemas.microsoft.com/office/drawing/2014/main" id="{7339A918-147D-B8D2-0D17-1A1D46FADBC1}"/>
                </a:ext>
              </a:extLst>
            </p:cNvPr>
            <p:cNvSpPr/>
            <p:nvPr/>
          </p:nvSpPr>
          <p:spPr>
            <a:xfrm>
              <a:off x="2437319" y="1615176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139" name="Grupo 138">
              <a:extLst>
                <a:ext uri="{FF2B5EF4-FFF2-40B4-BE49-F238E27FC236}">
                  <a16:creationId xmlns:a16="http://schemas.microsoft.com/office/drawing/2014/main" id="{9338C4EE-65B6-F9A8-05B0-DF91CE82BF4C}"/>
                </a:ext>
              </a:extLst>
            </p:cNvPr>
            <p:cNvGrpSpPr/>
            <p:nvPr/>
          </p:nvGrpSpPr>
          <p:grpSpPr>
            <a:xfrm>
              <a:off x="2499928" y="1723801"/>
              <a:ext cx="401391" cy="528988"/>
              <a:chOff x="2499928" y="1669209"/>
              <a:chExt cx="401391" cy="528988"/>
            </a:xfrm>
          </p:grpSpPr>
          <p:sp>
            <p:nvSpPr>
              <p:cNvPr id="141" name="object 36">
                <a:extLst>
                  <a:ext uri="{FF2B5EF4-FFF2-40B4-BE49-F238E27FC236}">
                    <a16:creationId xmlns:a16="http://schemas.microsoft.com/office/drawing/2014/main" id="{D09B12D7-158C-6F8C-9A66-A82373D3022E}"/>
                  </a:ext>
                </a:extLst>
              </p:cNvPr>
              <p:cNvSpPr/>
              <p:nvPr/>
            </p:nvSpPr>
            <p:spPr>
              <a:xfrm>
                <a:off x="2730245" y="1711086"/>
                <a:ext cx="102462" cy="19965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42" name="object 37">
                <a:extLst>
                  <a:ext uri="{FF2B5EF4-FFF2-40B4-BE49-F238E27FC236}">
                    <a16:creationId xmlns:a16="http://schemas.microsoft.com/office/drawing/2014/main" id="{11CBB159-D180-790E-96AB-98C48F340A1F}"/>
                  </a:ext>
                </a:extLst>
              </p:cNvPr>
              <p:cNvSpPr/>
              <p:nvPr/>
            </p:nvSpPr>
            <p:spPr>
              <a:xfrm>
                <a:off x="2657479" y="1669209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39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731" y="285268"/>
                    </a:lnTo>
                    <a:lnTo>
                      <a:pt x="185409" y="285268"/>
                    </a:lnTo>
                    <a:lnTo>
                      <a:pt x="176757" y="284851"/>
                    </a:lnTo>
                    <a:lnTo>
                      <a:pt x="168080" y="284067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39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39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39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39" h="410210">
                    <a:moveTo>
                      <a:pt x="193619" y="284753"/>
                    </a:moveTo>
                    <a:lnTo>
                      <a:pt x="185409" y="285268"/>
                    </a:lnTo>
                    <a:lnTo>
                      <a:pt x="199731" y="285268"/>
                    </a:lnTo>
                    <a:lnTo>
                      <a:pt x="193619" y="284753"/>
                    </a:lnTo>
                    <a:close/>
                  </a:path>
                  <a:path w="243839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43" name="object 38">
                <a:extLst>
                  <a:ext uri="{FF2B5EF4-FFF2-40B4-BE49-F238E27FC236}">
                    <a16:creationId xmlns:a16="http://schemas.microsoft.com/office/drawing/2014/main" id="{668AB4D9-0927-77A2-D022-DDF50E3A70B3}"/>
                  </a:ext>
                </a:extLst>
              </p:cNvPr>
              <p:cNvSpPr/>
              <p:nvPr/>
            </p:nvSpPr>
            <p:spPr>
              <a:xfrm>
                <a:off x="2499928" y="1746636"/>
                <a:ext cx="118087" cy="18825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44" name="object 39">
                <a:extLst>
                  <a:ext uri="{FF2B5EF4-FFF2-40B4-BE49-F238E27FC236}">
                    <a16:creationId xmlns:a16="http://schemas.microsoft.com/office/drawing/2014/main" id="{1C574163-3EE1-223C-CE7F-5F750F045259}"/>
                  </a:ext>
                </a:extLst>
              </p:cNvPr>
              <p:cNvSpPr/>
              <p:nvPr/>
            </p:nvSpPr>
            <p:spPr>
              <a:xfrm>
                <a:off x="2612872" y="2037973"/>
                <a:ext cx="89395" cy="16022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140" name="object 40">
              <a:extLst>
                <a:ext uri="{FF2B5EF4-FFF2-40B4-BE49-F238E27FC236}">
                  <a16:creationId xmlns:a16="http://schemas.microsoft.com/office/drawing/2014/main" id="{83A4828B-357B-F227-A186-13039188BAF1}"/>
                </a:ext>
              </a:extLst>
            </p:cNvPr>
            <p:cNvSpPr txBox="1"/>
            <p:nvPr/>
          </p:nvSpPr>
          <p:spPr>
            <a:xfrm>
              <a:off x="2928287" y="1770389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lang="ca-ES" sz="800" b="1" spc="-7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145" name="Grupo 144">
            <a:extLst>
              <a:ext uri="{FF2B5EF4-FFF2-40B4-BE49-F238E27FC236}">
                <a16:creationId xmlns:a16="http://schemas.microsoft.com/office/drawing/2014/main" id="{178B4347-23F2-4EE4-9C73-43E6113C3A18}"/>
              </a:ext>
            </a:extLst>
          </p:cNvPr>
          <p:cNvGrpSpPr/>
          <p:nvPr/>
        </p:nvGrpSpPr>
        <p:grpSpPr>
          <a:xfrm>
            <a:off x="2435116" y="6291165"/>
            <a:ext cx="720000" cy="720000"/>
            <a:chOff x="2437319" y="2440829"/>
            <a:chExt cx="720000" cy="720000"/>
          </a:xfrm>
        </p:grpSpPr>
        <p:sp>
          <p:nvSpPr>
            <p:cNvPr id="146" name="object 49">
              <a:extLst>
                <a:ext uri="{FF2B5EF4-FFF2-40B4-BE49-F238E27FC236}">
                  <a16:creationId xmlns:a16="http://schemas.microsoft.com/office/drawing/2014/main" id="{671309E5-E373-9B4C-97A3-26BF3FDB44CF}"/>
                </a:ext>
              </a:extLst>
            </p:cNvPr>
            <p:cNvSpPr/>
            <p:nvPr/>
          </p:nvSpPr>
          <p:spPr>
            <a:xfrm>
              <a:off x="2437319" y="2440829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147" name="Grupo 146">
              <a:extLst>
                <a:ext uri="{FF2B5EF4-FFF2-40B4-BE49-F238E27FC236}">
                  <a16:creationId xmlns:a16="http://schemas.microsoft.com/office/drawing/2014/main" id="{481029D7-18D7-94FB-32CE-0268E442D977}"/>
                </a:ext>
              </a:extLst>
            </p:cNvPr>
            <p:cNvGrpSpPr/>
            <p:nvPr/>
          </p:nvGrpSpPr>
          <p:grpSpPr>
            <a:xfrm>
              <a:off x="2546934" y="2523167"/>
              <a:ext cx="316230" cy="559219"/>
              <a:chOff x="2546934" y="2475399"/>
              <a:chExt cx="316230" cy="559219"/>
            </a:xfrm>
          </p:grpSpPr>
          <p:sp>
            <p:nvSpPr>
              <p:cNvPr id="149" name="object 50">
                <a:extLst>
                  <a:ext uri="{FF2B5EF4-FFF2-40B4-BE49-F238E27FC236}">
                    <a16:creationId xmlns:a16="http://schemas.microsoft.com/office/drawing/2014/main" id="{85DC05F6-1925-C1A7-A298-CC3A7D77DE4C}"/>
                  </a:ext>
                </a:extLst>
              </p:cNvPr>
              <p:cNvSpPr/>
              <p:nvPr/>
            </p:nvSpPr>
            <p:spPr>
              <a:xfrm>
                <a:off x="2552838" y="2836765"/>
                <a:ext cx="210161" cy="19785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50" name="object 51">
                <a:extLst>
                  <a:ext uri="{FF2B5EF4-FFF2-40B4-BE49-F238E27FC236}">
                    <a16:creationId xmlns:a16="http://schemas.microsoft.com/office/drawing/2014/main" id="{A2246842-3BD1-257A-C1AE-C97A5F275429}"/>
                  </a:ext>
                </a:extLst>
              </p:cNvPr>
              <p:cNvSpPr/>
              <p:nvPr/>
            </p:nvSpPr>
            <p:spPr>
              <a:xfrm>
                <a:off x="2546934" y="2475399"/>
                <a:ext cx="31623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41" y="123609"/>
                    </a:moveTo>
                    <a:lnTo>
                      <a:pt x="78727" y="116459"/>
                    </a:lnTo>
                    <a:lnTo>
                      <a:pt x="71183" y="113195"/>
                    </a:lnTo>
                    <a:lnTo>
                      <a:pt x="63639" y="116459"/>
                    </a:lnTo>
                    <a:lnTo>
                      <a:pt x="61125" y="123609"/>
                    </a:lnTo>
                    <a:lnTo>
                      <a:pt x="63627" y="130771"/>
                    </a:lnTo>
                    <a:lnTo>
                      <a:pt x="71183" y="134023"/>
                    </a:lnTo>
                    <a:lnTo>
                      <a:pt x="78714" y="130771"/>
                    </a:lnTo>
                    <a:lnTo>
                      <a:pt x="81241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22"/>
                    </a:lnTo>
                    <a:lnTo>
                      <a:pt x="69430" y="203263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148" name="object 52">
              <a:extLst>
                <a:ext uri="{FF2B5EF4-FFF2-40B4-BE49-F238E27FC236}">
                  <a16:creationId xmlns:a16="http://schemas.microsoft.com/office/drawing/2014/main" id="{AD91F8D1-AF8C-A737-A784-35DDABC86BA4}"/>
                </a:ext>
              </a:extLst>
            </p:cNvPr>
            <p:cNvSpPr txBox="1"/>
            <p:nvPr/>
          </p:nvSpPr>
          <p:spPr>
            <a:xfrm>
              <a:off x="2903001" y="2531907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lang="ca-ES" sz="800" b="1" spc="-14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4326F377-504F-6E55-764E-4677D75C69F0}"/>
              </a:ext>
            </a:extLst>
          </p:cNvPr>
          <p:cNvGrpSpPr/>
          <p:nvPr/>
        </p:nvGrpSpPr>
        <p:grpSpPr>
          <a:xfrm>
            <a:off x="4664525" y="6291165"/>
            <a:ext cx="720000" cy="720000"/>
            <a:chOff x="2458796" y="4015008"/>
            <a:chExt cx="720000" cy="720000"/>
          </a:xfrm>
        </p:grpSpPr>
        <p:sp>
          <p:nvSpPr>
            <p:cNvPr id="152" name="object 20">
              <a:extLst>
                <a:ext uri="{FF2B5EF4-FFF2-40B4-BE49-F238E27FC236}">
                  <a16:creationId xmlns:a16="http://schemas.microsoft.com/office/drawing/2014/main" id="{5D8C2EC6-0597-F803-5BDA-DA72AC0A2B92}"/>
                </a:ext>
              </a:extLst>
            </p:cNvPr>
            <p:cNvSpPr/>
            <p:nvPr/>
          </p:nvSpPr>
          <p:spPr>
            <a:xfrm>
              <a:off x="2458796" y="4015008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53" name="object 21">
              <a:extLst>
                <a:ext uri="{FF2B5EF4-FFF2-40B4-BE49-F238E27FC236}">
                  <a16:creationId xmlns:a16="http://schemas.microsoft.com/office/drawing/2014/main" id="{01425D31-A43F-595A-F203-7F6A6C989FA5}"/>
                </a:ext>
              </a:extLst>
            </p:cNvPr>
            <p:cNvSpPr txBox="1"/>
            <p:nvPr/>
          </p:nvSpPr>
          <p:spPr>
            <a:xfrm>
              <a:off x="2925571" y="4417134"/>
              <a:ext cx="123111" cy="17843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ON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  <p:grpSp>
          <p:nvGrpSpPr>
            <p:cNvPr id="154" name="object 22">
              <a:extLst>
                <a:ext uri="{FF2B5EF4-FFF2-40B4-BE49-F238E27FC236}">
                  <a16:creationId xmlns:a16="http://schemas.microsoft.com/office/drawing/2014/main" id="{D8C61374-0836-174D-4998-B7372F39DBBD}"/>
                </a:ext>
              </a:extLst>
            </p:cNvPr>
            <p:cNvGrpSpPr/>
            <p:nvPr/>
          </p:nvGrpSpPr>
          <p:grpSpPr>
            <a:xfrm>
              <a:off x="2512721" y="4095374"/>
              <a:ext cx="540385" cy="495300"/>
              <a:chOff x="6713918" y="4018769"/>
              <a:chExt cx="540385" cy="495300"/>
            </a:xfrm>
          </p:grpSpPr>
          <p:sp>
            <p:nvSpPr>
              <p:cNvPr id="155" name="object 23">
                <a:extLst>
                  <a:ext uri="{FF2B5EF4-FFF2-40B4-BE49-F238E27FC236}">
                    <a16:creationId xmlns:a16="http://schemas.microsoft.com/office/drawing/2014/main" id="{48D07731-1CD3-4F9D-A40F-1D13118BDF71}"/>
                  </a:ext>
                </a:extLst>
              </p:cNvPr>
              <p:cNvSpPr/>
              <p:nvPr/>
            </p:nvSpPr>
            <p:spPr>
              <a:xfrm>
                <a:off x="6816941" y="4128350"/>
                <a:ext cx="32258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22579" h="304800">
                    <a:moveTo>
                      <a:pt x="109886" y="0"/>
                    </a:moveTo>
                    <a:lnTo>
                      <a:pt x="61730" y="657"/>
                    </a:lnTo>
                    <a:lnTo>
                      <a:pt x="7404" y="2273"/>
                    </a:lnTo>
                    <a:lnTo>
                      <a:pt x="4114" y="6832"/>
                    </a:lnTo>
                    <a:lnTo>
                      <a:pt x="3619" y="11633"/>
                    </a:lnTo>
                    <a:lnTo>
                      <a:pt x="3009" y="12903"/>
                    </a:lnTo>
                    <a:lnTo>
                      <a:pt x="2694" y="14185"/>
                    </a:lnTo>
                    <a:lnTo>
                      <a:pt x="2612" y="16852"/>
                    </a:lnTo>
                    <a:lnTo>
                      <a:pt x="0" y="237045"/>
                    </a:lnTo>
                    <a:lnTo>
                      <a:pt x="546" y="238798"/>
                    </a:lnTo>
                    <a:lnTo>
                      <a:pt x="1422" y="240258"/>
                    </a:lnTo>
                    <a:lnTo>
                      <a:pt x="1854" y="245084"/>
                    </a:lnTo>
                    <a:lnTo>
                      <a:pt x="5156" y="249643"/>
                    </a:lnTo>
                    <a:lnTo>
                      <a:pt x="112509" y="250456"/>
                    </a:lnTo>
                    <a:lnTo>
                      <a:pt x="109113" y="258543"/>
                    </a:lnTo>
                    <a:lnTo>
                      <a:pt x="106059" y="266172"/>
                    </a:lnTo>
                    <a:lnTo>
                      <a:pt x="103067" y="274123"/>
                    </a:lnTo>
                    <a:lnTo>
                      <a:pt x="99402" y="284746"/>
                    </a:lnTo>
                    <a:lnTo>
                      <a:pt x="99580" y="287020"/>
                    </a:lnTo>
                    <a:lnTo>
                      <a:pt x="100406" y="288925"/>
                    </a:lnTo>
                    <a:lnTo>
                      <a:pt x="99479" y="294589"/>
                    </a:lnTo>
                    <a:lnTo>
                      <a:pt x="102755" y="301574"/>
                    </a:lnTo>
                    <a:lnTo>
                      <a:pt x="110172" y="302463"/>
                    </a:lnTo>
                    <a:lnTo>
                      <a:pt x="137501" y="304368"/>
                    </a:lnTo>
                    <a:lnTo>
                      <a:pt x="165095" y="304320"/>
                    </a:lnTo>
                    <a:lnTo>
                      <a:pt x="220141" y="302310"/>
                    </a:lnTo>
                    <a:lnTo>
                      <a:pt x="225171" y="302196"/>
                    </a:lnTo>
                    <a:lnTo>
                      <a:pt x="228320" y="299161"/>
                    </a:lnTo>
                    <a:lnTo>
                      <a:pt x="229577" y="295440"/>
                    </a:lnTo>
                    <a:lnTo>
                      <a:pt x="232524" y="293293"/>
                    </a:lnTo>
                    <a:lnTo>
                      <a:pt x="234111" y="289687"/>
                    </a:lnTo>
                    <a:lnTo>
                      <a:pt x="232283" y="285102"/>
                    </a:lnTo>
                    <a:lnTo>
                      <a:pt x="231671" y="283631"/>
                    </a:lnTo>
                    <a:lnTo>
                      <a:pt x="143631" y="283631"/>
                    </a:lnTo>
                    <a:lnTo>
                      <a:pt x="122135" y="282740"/>
                    </a:lnTo>
                    <a:lnTo>
                      <a:pt x="124780" y="275335"/>
                    </a:lnTo>
                    <a:lnTo>
                      <a:pt x="127565" y="267987"/>
                    </a:lnTo>
                    <a:lnTo>
                      <a:pt x="130511" y="260703"/>
                    </a:lnTo>
                    <a:lnTo>
                      <a:pt x="134086" y="252501"/>
                    </a:lnTo>
                    <a:lnTo>
                      <a:pt x="134378" y="251485"/>
                    </a:lnTo>
                    <a:lnTo>
                      <a:pt x="134569" y="250456"/>
                    </a:lnTo>
                    <a:lnTo>
                      <a:pt x="215830" y="250177"/>
                    </a:lnTo>
                    <a:lnTo>
                      <a:pt x="215722" y="249974"/>
                    </a:lnTo>
                    <a:lnTo>
                      <a:pt x="309245" y="248424"/>
                    </a:lnTo>
                    <a:lnTo>
                      <a:pt x="312508" y="244525"/>
                    </a:lnTo>
                    <a:lnTo>
                      <a:pt x="313347" y="240144"/>
                    </a:lnTo>
                    <a:lnTo>
                      <a:pt x="317436" y="239102"/>
                    </a:lnTo>
                    <a:lnTo>
                      <a:pt x="320954" y="235915"/>
                    </a:lnTo>
                    <a:lnTo>
                      <a:pt x="321162" y="229673"/>
                    </a:lnTo>
                    <a:lnTo>
                      <a:pt x="114083" y="229673"/>
                    </a:lnTo>
                    <a:lnTo>
                      <a:pt x="20929" y="228993"/>
                    </a:lnTo>
                    <a:lnTo>
                      <a:pt x="23368" y="22567"/>
                    </a:lnTo>
                    <a:lnTo>
                      <a:pt x="77953" y="21220"/>
                    </a:lnTo>
                    <a:lnTo>
                      <a:pt x="316762" y="20808"/>
                    </a:lnTo>
                    <a:lnTo>
                      <a:pt x="316471" y="16852"/>
                    </a:lnTo>
                    <a:lnTo>
                      <a:pt x="314566" y="14185"/>
                    </a:lnTo>
                    <a:lnTo>
                      <a:pt x="312039" y="12534"/>
                    </a:lnTo>
                    <a:lnTo>
                      <a:pt x="310959" y="8483"/>
                    </a:lnTo>
                    <a:lnTo>
                      <a:pt x="307784" y="4965"/>
                    </a:lnTo>
                    <a:lnTo>
                      <a:pt x="254320" y="2409"/>
                    </a:lnTo>
                    <a:lnTo>
                      <a:pt x="206186" y="876"/>
                    </a:lnTo>
                    <a:lnTo>
                      <a:pt x="158040" y="73"/>
                    </a:lnTo>
                    <a:lnTo>
                      <a:pt x="109886" y="0"/>
                    </a:lnTo>
                    <a:close/>
                  </a:path>
                  <a:path w="322579" h="304800">
                    <a:moveTo>
                      <a:pt x="215830" y="250177"/>
                    </a:moveTo>
                    <a:lnTo>
                      <a:pt x="191744" y="250177"/>
                    </a:lnTo>
                    <a:lnTo>
                      <a:pt x="196307" y="257899"/>
                    </a:lnTo>
                    <a:lnTo>
                      <a:pt x="200618" y="265752"/>
                    </a:lnTo>
                    <a:lnTo>
                      <a:pt x="204667" y="273735"/>
                    </a:lnTo>
                    <a:lnTo>
                      <a:pt x="208445" y="281851"/>
                    </a:lnTo>
                    <a:lnTo>
                      <a:pt x="165257" y="283471"/>
                    </a:lnTo>
                    <a:lnTo>
                      <a:pt x="143631" y="283631"/>
                    </a:lnTo>
                    <a:lnTo>
                      <a:pt x="231671" y="283631"/>
                    </a:lnTo>
                    <a:lnTo>
                      <a:pt x="228541" y="276111"/>
                    </a:lnTo>
                    <a:lnTo>
                      <a:pt x="224545" y="267257"/>
                    </a:lnTo>
                    <a:lnTo>
                      <a:pt x="220277" y="258543"/>
                    </a:lnTo>
                    <a:lnTo>
                      <a:pt x="215830" y="250177"/>
                    </a:lnTo>
                    <a:close/>
                  </a:path>
                  <a:path w="322579" h="304800">
                    <a:moveTo>
                      <a:pt x="316762" y="20808"/>
                    </a:moveTo>
                    <a:lnTo>
                      <a:pt x="132541" y="20808"/>
                    </a:lnTo>
                    <a:lnTo>
                      <a:pt x="187125" y="21332"/>
                    </a:lnTo>
                    <a:lnTo>
                      <a:pt x="241697" y="22794"/>
                    </a:lnTo>
                    <a:lnTo>
                      <a:pt x="296252" y="25196"/>
                    </a:lnTo>
                    <a:lnTo>
                      <a:pt x="299312" y="75794"/>
                    </a:lnTo>
                    <a:lnTo>
                      <a:pt x="301021" y="126428"/>
                    </a:lnTo>
                    <a:lnTo>
                      <a:pt x="301378" y="177090"/>
                    </a:lnTo>
                    <a:lnTo>
                      <a:pt x="300380" y="227774"/>
                    </a:lnTo>
                    <a:lnTo>
                      <a:pt x="253808" y="228659"/>
                    </a:lnTo>
                    <a:lnTo>
                      <a:pt x="114083" y="229673"/>
                    </a:lnTo>
                    <a:lnTo>
                      <a:pt x="321162" y="229673"/>
                    </a:lnTo>
                    <a:lnTo>
                      <a:pt x="322226" y="177987"/>
                    </a:lnTo>
                    <a:lnTo>
                      <a:pt x="321852" y="125496"/>
                    </a:lnTo>
                    <a:lnTo>
                      <a:pt x="320026" y="73037"/>
                    </a:lnTo>
                    <a:lnTo>
                      <a:pt x="316762" y="20808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56" name="object 24">
                <a:extLst>
                  <a:ext uri="{FF2B5EF4-FFF2-40B4-BE49-F238E27FC236}">
                    <a16:creationId xmlns:a16="http://schemas.microsoft.com/office/drawing/2014/main" id="{1E3FA608-C762-DD98-A459-C16F0B5BE540}"/>
                  </a:ext>
                </a:extLst>
              </p:cNvPr>
              <p:cNvSpPr/>
              <p:nvPr/>
            </p:nvSpPr>
            <p:spPr>
              <a:xfrm>
                <a:off x="6875119" y="4173829"/>
                <a:ext cx="174171" cy="171716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57" name="object 25">
                <a:extLst>
                  <a:ext uri="{FF2B5EF4-FFF2-40B4-BE49-F238E27FC236}">
                    <a16:creationId xmlns:a16="http://schemas.microsoft.com/office/drawing/2014/main" id="{8E820712-F6C7-3AB1-CB72-893C7A441942}"/>
                  </a:ext>
                </a:extLst>
              </p:cNvPr>
              <p:cNvSpPr/>
              <p:nvPr/>
            </p:nvSpPr>
            <p:spPr>
              <a:xfrm>
                <a:off x="6924728" y="4018769"/>
                <a:ext cx="106108" cy="90752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58" name="object 26">
                <a:extLst>
                  <a:ext uri="{FF2B5EF4-FFF2-40B4-BE49-F238E27FC236}">
                    <a16:creationId xmlns:a16="http://schemas.microsoft.com/office/drawing/2014/main" id="{43339204-699E-81AD-5818-C4CDAA75C768}"/>
                  </a:ext>
                </a:extLst>
              </p:cNvPr>
              <p:cNvSpPr/>
              <p:nvPr/>
            </p:nvSpPr>
            <p:spPr>
              <a:xfrm>
                <a:off x="6713918" y="4074832"/>
                <a:ext cx="79314" cy="119701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59" name="object 27">
                <a:extLst>
                  <a:ext uri="{FF2B5EF4-FFF2-40B4-BE49-F238E27FC236}">
                    <a16:creationId xmlns:a16="http://schemas.microsoft.com/office/drawing/2014/main" id="{90EBD86F-DC1A-E556-82C4-FE97ED8BF2A9}"/>
                  </a:ext>
                </a:extLst>
              </p:cNvPr>
              <p:cNvSpPr/>
              <p:nvPr/>
            </p:nvSpPr>
            <p:spPr>
              <a:xfrm>
                <a:off x="7151038" y="4151579"/>
                <a:ext cx="102922" cy="102404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60" name="object 28">
                <a:extLst>
                  <a:ext uri="{FF2B5EF4-FFF2-40B4-BE49-F238E27FC236}">
                    <a16:creationId xmlns:a16="http://schemas.microsoft.com/office/drawing/2014/main" id="{3AA3EE46-2C94-F334-25D9-D97DCF2FD5BD}"/>
                  </a:ext>
                </a:extLst>
              </p:cNvPr>
              <p:cNvSpPr/>
              <p:nvPr/>
            </p:nvSpPr>
            <p:spPr>
              <a:xfrm>
                <a:off x="6768160" y="4414087"/>
                <a:ext cx="192405" cy="99695"/>
              </a:xfrm>
              <a:custGeom>
                <a:avLst/>
                <a:gdLst/>
                <a:ahLst/>
                <a:cxnLst/>
                <a:rect l="l" t="t" r="r" b="b"/>
                <a:pathLst>
                  <a:path w="192404" h="99695">
                    <a:moveTo>
                      <a:pt x="56311" y="10121"/>
                    </a:moveTo>
                    <a:lnTo>
                      <a:pt x="52984" y="3238"/>
                    </a:lnTo>
                    <a:lnTo>
                      <a:pt x="46189" y="0"/>
                    </a:lnTo>
                    <a:lnTo>
                      <a:pt x="38671" y="3149"/>
                    </a:lnTo>
                    <a:lnTo>
                      <a:pt x="10172" y="36677"/>
                    </a:lnTo>
                    <a:lnTo>
                      <a:pt x="0" y="56362"/>
                    </a:lnTo>
                    <a:lnTo>
                      <a:pt x="4749" y="62014"/>
                    </a:lnTo>
                    <a:lnTo>
                      <a:pt x="12382" y="63563"/>
                    </a:lnTo>
                    <a:lnTo>
                      <a:pt x="19507" y="59055"/>
                    </a:lnTo>
                    <a:lnTo>
                      <a:pt x="27393" y="48272"/>
                    </a:lnTo>
                    <a:lnTo>
                      <a:pt x="35674" y="37833"/>
                    </a:lnTo>
                    <a:lnTo>
                      <a:pt x="44348" y="27698"/>
                    </a:lnTo>
                    <a:lnTo>
                      <a:pt x="53403" y="17868"/>
                    </a:lnTo>
                    <a:lnTo>
                      <a:pt x="56311" y="10121"/>
                    </a:lnTo>
                    <a:close/>
                  </a:path>
                  <a:path w="192404" h="99695">
                    <a:moveTo>
                      <a:pt x="116103" y="31127"/>
                    </a:moveTo>
                    <a:lnTo>
                      <a:pt x="111061" y="25260"/>
                    </a:lnTo>
                    <a:lnTo>
                      <a:pt x="103746" y="23888"/>
                    </a:lnTo>
                    <a:lnTo>
                      <a:pt x="97536" y="28968"/>
                    </a:lnTo>
                    <a:lnTo>
                      <a:pt x="86271" y="52222"/>
                    </a:lnTo>
                    <a:lnTo>
                      <a:pt x="75793" y="75831"/>
                    </a:lnTo>
                    <a:lnTo>
                      <a:pt x="75679" y="84353"/>
                    </a:lnTo>
                    <a:lnTo>
                      <a:pt x="80873" y="90284"/>
                    </a:lnTo>
                    <a:lnTo>
                      <a:pt x="88023" y="91617"/>
                    </a:lnTo>
                    <a:lnTo>
                      <a:pt x="93776" y="86347"/>
                    </a:lnTo>
                    <a:lnTo>
                      <a:pt x="104254" y="62738"/>
                    </a:lnTo>
                    <a:lnTo>
                      <a:pt x="115519" y="39484"/>
                    </a:lnTo>
                    <a:lnTo>
                      <a:pt x="116103" y="31127"/>
                    </a:lnTo>
                    <a:close/>
                  </a:path>
                  <a:path w="192404" h="99695">
                    <a:moveTo>
                      <a:pt x="192011" y="90817"/>
                    </a:moveTo>
                    <a:lnTo>
                      <a:pt x="184416" y="41833"/>
                    </a:lnTo>
                    <a:lnTo>
                      <a:pt x="177469" y="38849"/>
                    </a:lnTo>
                    <a:lnTo>
                      <a:pt x="166535" y="41732"/>
                    </a:lnTo>
                    <a:lnTo>
                      <a:pt x="164350" y="47447"/>
                    </a:lnTo>
                    <a:lnTo>
                      <a:pt x="171932" y="96418"/>
                    </a:lnTo>
                    <a:lnTo>
                      <a:pt x="178892" y="99415"/>
                    </a:lnTo>
                    <a:lnTo>
                      <a:pt x="189826" y="96532"/>
                    </a:lnTo>
                    <a:lnTo>
                      <a:pt x="192011" y="90817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</p:grpSp>
      <p:sp>
        <p:nvSpPr>
          <p:cNvPr id="161" name="object 22">
            <a:extLst>
              <a:ext uri="{FF2B5EF4-FFF2-40B4-BE49-F238E27FC236}">
                <a16:creationId xmlns:a16="http://schemas.microsoft.com/office/drawing/2014/main" id="{F533E2BC-6A38-CFD2-CD05-BFDD7F10FC21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2" name="object 23">
            <a:extLst>
              <a:ext uri="{FF2B5EF4-FFF2-40B4-BE49-F238E27FC236}">
                <a16:creationId xmlns:a16="http://schemas.microsoft.com/office/drawing/2014/main" id="{C56B6C44-43C2-B8CB-694A-5D229A222BE1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3" name="object 24">
            <a:extLst>
              <a:ext uri="{FF2B5EF4-FFF2-40B4-BE49-F238E27FC236}">
                <a16:creationId xmlns:a16="http://schemas.microsoft.com/office/drawing/2014/main" id="{9AF91B60-6B21-C1D3-B33C-88A63B3E513D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4" name="object 25">
            <a:extLst>
              <a:ext uri="{FF2B5EF4-FFF2-40B4-BE49-F238E27FC236}">
                <a16:creationId xmlns:a16="http://schemas.microsoft.com/office/drawing/2014/main" id="{3A2874A9-4317-03E1-6DFA-0403B9758D2B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5" name="object 26">
            <a:extLst>
              <a:ext uri="{FF2B5EF4-FFF2-40B4-BE49-F238E27FC236}">
                <a16:creationId xmlns:a16="http://schemas.microsoft.com/office/drawing/2014/main" id="{04BFBCA9-9619-346F-35B3-8F9AC861B73F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6" name="object 27">
            <a:extLst>
              <a:ext uri="{FF2B5EF4-FFF2-40B4-BE49-F238E27FC236}">
                <a16:creationId xmlns:a16="http://schemas.microsoft.com/office/drawing/2014/main" id="{96853D58-A8BE-9834-64B0-2ED2040DD967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B43C66F2-E6FD-1AE5-F9CF-7C7D44E20824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8BF05E30-4CEA-F753-516E-53EC0470DCD8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C54509B5-0790-AAB1-ABE5-64569B0D7700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94C6E0D0-8BE0-6AF9-F555-BB6B4EAB6643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377BE4EF-34B1-D8C2-9AD5-FF4D363FCD5F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A5DA4DB6-99A9-6E24-F9C5-B5925309A848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  <p:sp>
        <p:nvSpPr>
          <p:cNvPr id="173" name="object 37">
            <a:extLst>
              <a:ext uri="{FF2B5EF4-FFF2-40B4-BE49-F238E27FC236}">
                <a16:creationId xmlns:a16="http://schemas.microsoft.com/office/drawing/2014/main" id="{D8D9B970-AA6D-72AA-A94C-F6640729405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31</a:t>
            </a:fld>
            <a:endParaRPr lang="ca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502793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50" dirty="0"/>
              <a:t>Materials de senyalització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57052" y="5076164"/>
            <a:ext cx="4415526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216535">
              <a:lnSpc>
                <a:spcPct val="100000"/>
              </a:lnSpc>
              <a:spcBef>
                <a:spcPts val="5"/>
              </a:spcBef>
            </a:pPr>
            <a:endParaRPr lang="ca-ES" sz="1200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Distintius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reconeixement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la participació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</a:t>
            </a:r>
            <a:r>
              <a:rPr lang="ca-ES" sz="1200" spc="-2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 err="1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endParaRPr lang="ca-ES" sz="1200" spc="-5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57052" y="5883270"/>
            <a:ext cx="1670087" cy="720000"/>
          </a:xfrm>
          <a:prstGeom prst="roundRect">
            <a:avLst/>
          </a:prstGeom>
          <a:solidFill>
            <a:srgbClr val="E8F1F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216535">
              <a:lnSpc>
                <a:spcPct val="100000"/>
              </a:lnSpc>
            </a:pPr>
            <a:r>
              <a:rPr lang="ca-ES" sz="1200" spc="-4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Totes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les</a:t>
            </a:r>
            <a:r>
              <a:rPr lang="ca-ES" sz="1200" spc="2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17304" y="1142530"/>
            <a:ext cx="399619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5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Distintius per a</a:t>
            </a:r>
            <a:r>
              <a:rPr lang="ca-ES" sz="2500" b="1" spc="-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5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escoles</a:t>
            </a:r>
            <a:endParaRPr lang="ca-ES" sz="25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93" y="1605219"/>
            <a:ext cx="5206607" cy="33150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257C75E-5EE6-9C5B-5E9C-78F2DC6D3CD2}"/>
              </a:ext>
            </a:extLst>
          </p:cNvPr>
          <p:cNvSpPr txBox="1"/>
          <p:nvPr/>
        </p:nvSpPr>
        <p:spPr>
          <a:xfrm>
            <a:off x="1849333" y="1024461"/>
            <a:ext cx="4982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a-ES" sz="44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5</a:t>
            </a:r>
            <a:endParaRPr lang="ca-ES" sz="4400" dirty="0">
              <a:solidFill>
                <a:srgbClr val="01A1A9"/>
              </a:solidFill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BFBADC1-135D-4229-47E5-3B965CEC14A9}"/>
              </a:ext>
            </a:extLst>
          </p:cNvPr>
          <p:cNvGrpSpPr/>
          <p:nvPr/>
        </p:nvGrpSpPr>
        <p:grpSpPr>
          <a:xfrm>
            <a:off x="2437319" y="5076164"/>
            <a:ext cx="720000" cy="720000"/>
            <a:chOff x="2437319" y="1615176"/>
            <a:chExt cx="720000" cy="720000"/>
          </a:xfrm>
        </p:grpSpPr>
        <p:sp>
          <p:nvSpPr>
            <p:cNvPr id="22" name="object 35">
              <a:extLst>
                <a:ext uri="{FF2B5EF4-FFF2-40B4-BE49-F238E27FC236}">
                  <a16:creationId xmlns:a16="http://schemas.microsoft.com/office/drawing/2014/main" id="{50C1BEB4-A2CE-08F7-2492-850773EADD3B}"/>
                </a:ext>
              </a:extLst>
            </p:cNvPr>
            <p:cNvSpPr/>
            <p:nvPr/>
          </p:nvSpPr>
          <p:spPr>
            <a:xfrm>
              <a:off x="2437319" y="1615176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EAC5D9E-821B-516B-50FE-4E10B481B2CA}"/>
                </a:ext>
              </a:extLst>
            </p:cNvPr>
            <p:cNvGrpSpPr/>
            <p:nvPr/>
          </p:nvGrpSpPr>
          <p:grpSpPr>
            <a:xfrm>
              <a:off x="2499928" y="1723801"/>
              <a:ext cx="401391" cy="528988"/>
              <a:chOff x="2499928" y="1669209"/>
              <a:chExt cx="401391" cy="528988"/>
            </a:xfrm>
          </p:grpSpPr>
          <p:sp>
            <p:nvSpPr>
              <p:cNvPr id="25" name="object 36">
                <a:extLst>
                  <a:ext uri="{FF2B5EF4-FFF2-40B4-BE49-F238E27FC236}">
                    <a16:creationId xmlns:a16="http://schemas.microsoft.com/office/drawing/2014/main" id="{0839CDB9-3D3B-B7F9-3F69-0C2068DB9B92}"/>
                  </a:ext>
                </a:extLst>
              </p:cNvPr>
              <p:cNvSpPr/>
              <p:nvPr/>
            </p:nvSpPr>
            <p:spPr>
              <a:xfrm>
                <a:off x="2730245" y="1711086"/>
                <a:ext cx="102462" cy="19965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26" name="object 37">
                <a:extLst>
                  <a:ext uri="{FF2B5EF4-FFF2-40B4-BE49-F238E27FC236}">
                    <a16:creationId xmlns:a16="http://schemas.microsoft.com/office/drawing/2014/main" id="{2286B34F-3F4F-509D-F21B-62686C9018AB}"/>
                  </a:ext>
                </a:extLst>
              </p:cNvPr>
              <p:cNvSpPr/>
              <p:nvPr/>
            </p:nvSpPr>
            <p:spPr>
              <a:xfrm>
                <a:off x="2657479" y="1669209"/>
                <a:ext cx="24384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410210">
                    <a:moveTo>
                      <a:pt x="116930" y="304590"/>
                    </a:moveTo>
                    <a:lnTo>
                      <a:pt x="95689" y="304590"/>
                    </a:lnTo>
                    <a:lnTo>
                      <a:pt x="100867" y="328839"/>
                    </a:lnTo>
                    <a:lnTo>
                      <a:pt x="112584" y="376994"/>
                    </a:lnTo>
                    <a:lnTo>
                      <a:pt x="126449" y="409594"/>
                    </a:lnTo>
                    <a:lnTo>
                      <a:pt x="131948" y="408184"/>
                    </a:lnTo>
                    <a:lnTo>
                      <a:pt x="153982" y="376815"/>
                    </a:lnTo>
                    <a:lnTo>
                      <a:pt x="154209" y="375837"/>
                    </a:lnTo>
                    <a:lnTo>
                      <a:pt x="133878" y="375837"/>
                    </a:lnTo>
                    <a:lnTo>
                      <a:pt x="128747" y="356094"/>
                    </a:lnTo>
                    <a:lnTo>
                      <a:pt x="123925" y="336276"/>
                    </a:lnTo>
                    <a:lnTo>
                      <a:pt x="119412" y="316383"/>
                    </a:lnTo>
                    <a:lnTo>
                      <a:pt x="116930" y="304590"/>
                    </a:lnTo>
                    <a:close/>
                  </a:path>
                  <a:path w="243839" h="410210">
                    <a:moveTo>
                      <a:pt x="151099" y="283152"/>
                    </a:moveTo>
                    <a:lnTo>
                      <a:pt x="148089" y="291776"/>
                    </a:lnTo>
                    <a:lnTo>
                      <a:pt x="150680" y="298037"/>
                    </a:lnTo>
                    <a:lnTo>
                      <a:pt x="150591" y="298240"/>
                    </a:lnTo>
                    <a:lnTo>
                      <a:pt x="139733" y="345763"/>
                    </a:lnTo>
                    <a:lnTo>
                      <a:pt x="138847" y="350773"/>
                    </a:lnTo>
                    <a:lnTo>
                      <a:pt x="137634" y="358352"/>
                    </a:lnTo>
                    <a:lnTo>
                      <a:pt x="136007" y="367155"/>
                    </a:lnTo>
                    <a:lnTo>
                      <a:pt x="133878" y="375837"/>
                    </a:lnTo>
                    <a:lnTo>
                      <a:pt x="154209" y="375837"/>
                    </a:lnTo>
                    <a:lnTo>
                      <a:pt x="158137" y="358914"/>
                    </a:lnTo>
                    <a:lnTo>
                      <a:pt x="162226" y="340996"/>
                    </a:lnTo>
                    <a:lnTo>
                      <a:pt x="170365" y="305149"/>
                    </a:lnTo>
                    <a:lnTo>
                      <a:pt x="212156" y="305149"/>
                    </a:lnTo>
                    <a:lnTo>
                      <a:pt x="213949" y="304874"/>
                    </a:lnTo>
                    <a:lnTo>
                      <a:pt x="225255" y="298608"/>
                    </a:lnTo>
                    <a:lnTo>
                      <a:pt x="233620" y="285326"/>
                    </a:lnTo>
                    <a:lnTo>
                      <a:pt x="200413" y="285326"/>
                    </a:lnTo>
                    <a:lnTo>
                      <a:pt x="199731" y="285268"/>
                    </a:lnTo>
                    <a:lnTo>
                      <a:pt x="185409" y="285268"/>
                    </a:lnTo>
                    <a:lnTo>
                      <a:pt x="176757" y="284851"/>
                    </a:lnTo>
                    <a:lnTo>
                      <a:pt x="168080" y="284067"/>
                    </a:lnTo>
                    <a:lnTo>
                      <a:pt x="159799" y="283483"/>
                    </a:lnTo>
                    <a:lnTo>
                      <a:pt x="151099" y="283152"/>
                    </a:lnTo>
                    <a:close/>
                  </a:path>
                  <a:path w="243839" h="410210">
                    <a:moveTo>
                      <a:pt x="212156" y="305149"/>
                    </a:moveTo>
                    <a:lnTo>
                      <a:pt x="170365" y="305149"/>
                    </a:lnTo>
                    <a:lnTo>
                      <a:pt x="184957" y="306584"/>
                    </a:lnTo>
                    <a:lnTo>
                      <a:pt x="200001" y="307012"/>
                    </a:lnTo>
                    <a:lnTo>
                      <a:pt x="212156" y="305149"/>
                    </a:lnTo>
                    <a:close/>
                  </a:path>
                  <a:path w="243839" h="410210">
                    <a:moveTo>
                      <a:pt x="123923" y="0"/>
                    </a:moveTo>
                    <a:lnTo>
                      <a:pt x="70067" y="1647"/>
                    </a:lnTo>
                    <a:lnTo>
                      <a:pt x="16251" y="6153"/>
                    </a:lnTo>
                    <a:lnTo>
                      <a:pt x="8885" y="6965"/>
                    </a:lnTo>
                    <a:lnTo>
                      <a:pt x="5595" y="13823"/>
                    </a:lnTo>
                    <a:lnTo>
                      <a:pt x="6459" y="19475"/>
                    </a:lnTo>
                    <a:lnTo>
                      <a:pt x="5318" y="20999"/>
                    </a:lnTo>
                    <a:lnTo>
                      <a:pt x="4554" y="22853"/>
                    </a:lnTo>
                    <a:lnTo>
                      <a:pt x="4349" y="26117"/>
                    </a:lnTo>
                    <a:lnTo>
                      <a:pt x="1464" y="79794"/>
                    </a:lnTo>
                    <a:lnTo>
                      <a:pt x="0" y="134492"/>
                    </a:lnTo>
                    <a:lnTo>
                      <a:pt x="41" y="174771"/>
                    </a:lnTo>
                    <a:lnTo>
                      <a:pt x="1684" y="243922"/>
                    </a:lnTo>
                    <a:lnTo>
                      <a:pt x="10008" y="287411"/>
                    </a:lnTo>
                    <a:lnTo>
                      <a:pt x="57532" y="304757"/>
                    </a:lnTo>
                    <a:lnTo>
                      <a:pt x="76944" y="304930"/>
                    </a:lnTo>
                    <a:lnTo>
                      <a:pt x="95689" y="304590"/>
                    </a:lnTo>
                    <a:lnTo>
                      <a:pt x="116930" y="304590"/>
                    </a:lnTo>
                    <a:lnTo>
                      <a:pt x="115209" y="296411"/>
                    </a:lnTo>
                    <a:lnTo>
                      <a:pt x="116047" y="290709"/>
                    </a:lnTo>
                    <a:lnTo>
                      <a:pt x="112758" y="284143"/>
                    </a:lnTo>
                    <a:lnTo>
                      <a:pt x="74909" y="282792"/>
                    </a:lnTo>
                    <a:lnTo>
                      <a:pt x="50350" y="282792"/>
                    </a:lnTo>
                    <a:lnTo>
                      <a:pt x="40854" y="282068"/>
                    </a:lnTo>
                    <a:lnTo>
                      <a:pt x="33142" y="279533"/>
                    </a:lnTo>
                    <a:lnTo>
                      <a:pt x="23202" y="263275"/>
                    </a:lnTo>
                    <a:lnTo>
                      <a:pt x="19948" y="237216"/>
                    </a:lnTo>
                    <a:lnTo>
                      <a:pt x="20220" y="209738"/>
                    </a:lnTo>
                    <a:lnTo>
                      <a:pt x="20750" y="192768"/>
                    </a:lnTo>
                    <a:lnTo>
                      <a:pt x="20789" y="174771"/>
                    </a:lnTo>
                    <a:lnTo>
                      <a:pt x="21334" y="107622"/>
                    </a:lnTo>
                    <a:lnTo>
                      <a:pt x="22854" y="66854"/>
                    </a:lnTo>
                    <a:lnTo>
                      <a:pt x="25179" y="26117"/>
                    </a:lnTo>
                    <a:lnTo>
                      <a:pt x="73977" y="22340"/>
                    </a:lnTo>
                    <a:lnTo>
                      <a:pt x="122804" y="20913"/>
                    </a:lnTo>
                    <a:lnTo>
                      <a:pt x="240784" y="20913"/>
                    </a:lnTo>
                    <a:lnTo>
                      <a:pt x="243212" y="15093"/>
                    </a:lnTo>
                    <a:lnTo>
                      <a:pt x="240177" y="6140"/>
                    </a:lnTo>
                    <a:lnTo>
                      <a:pt x="231643" y="5276"/>
                    </a:lnTo>
                    <a:lnTo>
                      <a:pt x="177791" y="1209"/>
                    </a:lnTo>
                    <a:lnTo>
                      <a:pt x="123923" y="0"/>
                    </a:lnTo>
                    <a:close/>
                  </a:path>
                  <a:path w="243839" h="410210">
                    <a:moveTo>
                      <a:pt x="240784" y="20913"/>
                    </a:moveTo>
                    <a:lnTo>
                      <a:pt x="122804" y="20913"/>
                    </a:lnTo>
                    <a:lnTo>
                      <a:pt x="171640" y="21834"/>
                    </a:lnTo>
                    <a:lnTo>
                      <a:pt x="220467" y="25101"/>
                    </a:lnTo>
                    <a:lnTo>
                      <a:pt x="219062" y="62598"/>
                    </a:lnTo>
                    <a:lnTo>
                      <a:pt x="219452" y="99975"/>
                    </a:lnTo>
                    <a:lnTo>
                      <a:pt x="220645" y="137356"/>
                    </a:lnTo>
                    <a:lnTo>
                      <a:pt x="221661" y="174771"/>
                    </a:lnTo>
                    <a:lnTo>
                      <a:pt x="220666" y="228758"/>
                    </a:lnTo>
                    <a:lnTo>
                      <a:pt x="215222" y="272421"/>
                    </a:lnTo>
                    <a:lnTo>
                      <a:pt x="200413" y="285326"/>
                    </a:lnTo>
                    <a:lnTo>
                      <a:pt x="233620" y="285326"/>
                    </a:lnTo>
                    <a:lnTo>
                      <a:pt x="240723" y="245164"/>
                    </a:lnTo>
                    <a:lnTo>
                      <a:pt x="242709" y="177009"/>
                    </a:lnTo>
                    <a:lnTo>
                      <a:pt x="241306" y="126406"/>
                    </a:lnTo>
                    <a:lnTo>
                      <a:pt x="239957" y="75798"/>
                    </a:lnTo>
                    <a:lnTo>
                      <a:pt x="241288" y="25101"/>
                    </a:lnTo>
                    <a:lnTo>
                      <a:pt x="241180" y="22205"/>
                    </a:lnTo>
                    <a:lnTo>
                      <a:pt x="240749" y="20999"/>
                    </a:lnTo>
                    <a:close/>
                  </a:path>
                  <a:path w="243839" h="410210">
                    <a:moveTo>
                      <a:pt x="193619" y="284753"/>
                    </a:moveTo>
                    <a:lnTo>
                      <a:pt x="185409" y="285268"/>
                    </a:lnTo>
                    <a:lnTo>
                      <a:pt x="199731" y="285268"/>
                    </a:lnTo>
                    <a:lnTo>
                      <a:pt x="193619" y="284753"/>
                    </a:lnTo>
                    <a:close/>
                  </a:path>
                  <a:path w="243839" h="410210">
                    <a:moveTo>
                      <a:pt x="68283" y="282555"/>
                    </a:moveTo>
                    <a:lnTo>
                      <a:pt x="50350" y="282792"/>
                    </a:lnTo>
                    <a:lnTo>
                      <a:pt x="74909" y="282792"/>
                    </a:lnTo>
                    <a:lnTo>
                      <a:pt x="68283" y="28255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4" name="object 38">
                <a:extLst>
                  <a:ext uri="{FF2B5EF4-FFF2-40B4-BE49-F238E27FC236}">
                    <a16:creationId xmlns:a16="http://schemas.microsoft.com/office/drawing/2014/main" id="{C147BD6D-C444-EBF7-E530-A52696711029}"/>
                  </a:ext>
                </a:extLst>
              </p:cNvPr>
              <p:cNvSpPr/>
              <p:nvPr/>
            </p:nvSpPr>
            <p:spPr>
              <a:xfrm>
                <a:off x="2499928" y="1746636"/>
                <a:ext cx="118087" cy="18825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5" name="object 39">
                <a:extLst>
                  <a:ext uri="{FF2B5EF4-FFF2-40B4-BE49-F238E27FC236}">
                    <a16:creationId xmlns:a16="http://schemas.microsoft.com/office/drawing/2014/main" id="{89CC038E-C26A-68E8-DE97-9E6271FC3D4B}"/>
                  </a:ext>
                </a:extLst>
              </p:cNvPr>
              <p:cNvSpPr/>
              <p:nvPr/>
            </p:nvSpPr>
            <p:spPr>
              <a:xfrm>
                <a:off x="2612872" y="2037973"/>
                <a:ext cx="89395" cy="16022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24" name="object 40">
              <a:extLst>
                <a:ext uri="{FF2B5EF4-FFF2-40B4-BE49-F238E27FC236}">
                  <a16:creationId xmlns:a16="http://schemas.microsoft.com/office/drawing/2014/main" id="{A0D687C6-3A93-3357-8B3A-BD560D2F1706}"/>
                </a:ext>
              </a:extLst>
            </p:cNvPr>
            <p:cNvSpPr txBox="1"/>
            <p:nvPr/>
          </p:nvSpPr>
          <p:spPr>
            <a:xfrm>
              <a:off x="2928287" y="1770389"/>
              <a:ext cx="123111" cy="40957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QUÈ</a:t>
              </a:r>
              <a:r>
                <a:rPr lang="ca-ES" sz="800" b="1" spc="-7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ÉS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90BE741F-A6B6-C0FD-C344-9276254134E2}"/>
              </a:ext>
            </a:extLst>
          </p:cNvPr>
          <p:cNvGrpSpPr/>
          <p:nvPr/>
        </p:nvGrpSpPr>
        <p:grpSpPr>
          <a:xfrm>
            <a:off x="2437319" y="5883270"/>
            <a:ext cx="720000" cy="720000"/>
            <a:chOff x="2437319" y="2440829"/>
            <a:chExt cx="720000" cy="720000"/>
          </a:xfrm>
        </p:grpSpPr>
        <p:sp>
          <p:nvSpPr>
            <p:cNvPr id="37" name="object 49">
              <a:extLst>
                <a:ext uri="{FF2B5EF4-FFF2-40B4-BE49-F238E27FC236}">
                  <a16:creationId xmlns:a16="http://schemas.microsoft.com/office/drawing/2014/main" id="{FF0651F1-584C-619F-7055-D25A12F50AB6}"/>
                </a:ext>
              </a:extLst>
            </p:cNvPr>
            <p:cNvSpPr/>
            <p:nvPr/>
          </p:nvSpPr>
          <p:spPr>
            <a:xfrm>
              <a:off x="2437319" y="2440829"/>
              <a:ext cx="720000" cy="720000"/>
            </a:xfrm>
            <a:prstGeom prst="roundRect">
              <a:avLst/>
            </a:pr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12F61128-3AD2-9165-9F2F-55A11D42067F}"/>
                </a:ext>
              </a:extLst>
            </p:cNvPr>
            <p:cNvGrpSpPr/>
            <p:nvPr/>
          </p:nvGrpSpPr>
          <p:grpSpPr>
            <a:xfrm>
              <a:off x="2546934" y="2523167"/>
              <a:ext cx="316230" cy="559219"/>
              <a:chOff x="2546934" y="2475399"/>
              <a:chExt cx="316230" cy="559219"/>
            </a:xfrm>
          </p:grpSpPr>
          <p:sp>
            <p:nvSpPr>
              <p:cNvPr id="47" name="object 50">
                <a:extLst>
                  <a:ext uri="{FF2B5EF4-FFF2-40B4-BE49-F238E27FC236}">
                    <a16:creationId xmlns:a16="http://schemas.microsoft.com/office/drawing/2014/main" id="{CCC6FF8C-CB7A-D4F0-8F14-9270C187A10B}"/>
                  </a:ext>
                </a:extLst>
              </p:cNvPr>
              <p:cNvSpPr/>
              <p:nvPr/>
            </p:nvSpPr>
            <p:spPr>
              <a:xfrm>
                <a:off x="2552838" y="2836765"/>
                <a:ext cx="210161" cy="19785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48" name="object 51">
                <a:extLst>
                  <a:ext uri="{FF2B5EF4-FFF2-40B4-BE49-F238E27FC236}">
                    <a16:creationId xmlns:a16="http://schemas.microsoft.com/office/drawing/2014/main" id="{734BE706-E11F-E94E-F85C-5324F21AF411}"/>
                  </a:ext>
                </a:extLst>
              </p:cNvPr>
              <p:cNvSpPr/>
              <p:nvPr/>
            </p:nvSpPr>
            <p:spPr>
              <a:xfrm>
                <a:off x="2546934" y="2475399"/>
                <a:ext cx="31623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70839">
                    <a:moveTo>
                      <a:pt x="81241" y="123609"/>
                    </a:moveTo>
                    <a:lnTo>
                      <a:pt x="78727" y="116459"/>
                    </a:lnTo>
                    <a:lnTo>
                      <a:pt x="71183" y="113195"/>
                    </a:lnTo>
                    <a:lnTo>
                      <a:pt x="63639" y="116459"/>
                    </a:lnTo>
                    <a:lnTo>
                      <a:pt x="61125" y="123609"/>
                    </a:lnTo>
                    <a:lnTo>
                      <a:pt x="63627" y="130771"/>
                    </a:lnTo>
                    <a:lnTo>
                      <a:pt x="71183" y="134023"/>
                    </a:lnTo>
                    <a:lnTo>
                      <a:pt x="78714" y="130771"/>
                    </a:lnTo>
                    <a:lnTo>
                      <a:pt x="81241" y="123609"/>
                    </a:lnTo>
                    <a:close/>
                  </a:path>
                  <a:path w="316230" h="370839">
                    <a:moveTo>
                      <a:pt x="201549" y="142494"/>
                    </a:moveTo>
                    <a:lnTo>
                      <a:pt x="199034" y="135343"/>
                    </a:lnTo>
                    <a:lnTo>
                      <a:pt x="191490" y="132080"/>
                    </a:lnTo>
                    <a:lnTo>
                      <a:pt x="183946" y="135343"/>
                    </a:lnTo>
                    <a:lnTo>
                      <a:pt x="181432" y="142494"/>
                    </a:lnTo>
                    <a:lnTo>
                      <a:pt x="183934" y="149656"/>
                    </a:lnTo>
                    <a:lnTo>
                      <a:pt x="191490" y="152908"/>
                    </a:lnTo>
                    <a:lnTo>
                      <a:pt x="199021" y="149656"/>
                    </a:lnTo>
                    <a:lnTo>
                      <a:pt x="201549" y="142494"/>
                    </a:lnTo>
                    <a:close/>
                  </a:path>
                  <a:path w="316230" h="370839">
                    <a:moveTo>
                      <a:pt x="316204" y="61023"/>
                    </a:moveTo>
                    <a:lnTo>
                      <a:pt x="315137" y="60109"/>
                    </a:lnTo>
                    <a:lnTo>
                      <a:pt x="312661" y="57988"/>
                    </a:lnTo>
                    <a:lnTo>
                      <a:pt x="308368" y="57289"/>
                    </a:lnTo>
                    <a:lnTo>
                      <a:pt x="307263" y="56578"/>
                    </a:lnTo>
                    <a:lnTo>
                      <a:pt x="305879" y="56070"/>
                    </a:lnTo>
                    <a:lnTo>
                      <a:pt x="304228" y="55854"/>
                    </a:lnTo>
                    <a:lnTo>
                      <a:pt x="294894" y="54991"/>
                    </a:lnTo>
                    <a:lnTo>
                      <a:pt x="294894" y="75577"/>
                    </a:lnTo>
                    <a:lnTo>
                      <a:pt x="294005" y="95529"/>
                    </a:lnTo>
                    <a:lnTo>
                      <a:pt x="293077" y="115481"/>
                    </a:lnTo>
                    <a:lnTo>
                      <a:pt x="292125" y="115519"/>
                    </a:lnTo>
                    <a:lnTo>
                      <a:pt x="292125" y="136372"/>
                    </a:lnTo>
                    <a:lnTo>
                      <a:pt x="289242" y="189522"/>
                    </a:lnTo>
                    <a:lnTo>
                      <a:pt x="285978" y="242531"/>
                    </a:lnTo>
                    <a:lnTo>
                      <a:pt x="282295" y="295668"/>
                    </a:lnTo>
                    <a:lnTo>
                      <a:pt x="278244" y="348589"/>
                    </a:lnTo>
                    <a:lnTo>
                      <a:pt x="252285" y="349402"/>
                    </a:lnTo>
                    <a:lnTo>
                      <a:pt x="216446" y="348183"/>
                    </a:lnTo>
                    <a:lnTo>
                      <a:pt x="200355" y="347611"/>
                    </a:lnTo>
                    <a:lnTo>
                      <a:pt x="174371" y="348183"/>
                    </a:lnTo>
                    <a:lnTo>
                      <a:pt x="173812" y="341134"/>
                    </a:lnTo>
                    <a:lnTo>
                      <a:pt x="173215" y="334086"/>
                    </a:lnTo>
                    <a:lnTo>
                      <a:pt x="172593" y="327037"/>
                    </a:lnTo>
                    <a:lnTo>
                      <a:pt x="171945" y="319989"/>
                    </a:lnTo>
                    <a:lnTo>
                      <a:pt x="199872" y="318541"/>
                    </a:lnTo>
                    <a:lnTo>
                      <a:pt x="226656" y="310883"/>
                    </a:lnTo>
                    <a:lnTo>
                      <a:pt x="243370" y="299250"/>
                    </a:lnTo>
                    <a:lnTo>
                      <a:pt x="248526" y="295668"/>
                    </a:lnTo>
                    <a:lnTo>
                      <a:pt x="261683" y="271500"/>
                    </a:lnTo>
                    <a:lnTo>
                      <a:pt x="260400" y="263423"/>
                    </a:lnTo>
                    <a:lnTo>
                      <a:pt x="254063" y="259308"/>
                    </a:lnTo>
                    <a:lnTo>
                      <a:pt x="246468" y="260070"/>
                    </a:lnTo>
                    <a:lnTo>
                      <a:pt x="241427" y="266598"/>
                    </a:lnTo>
                    <a:lnTo>
                      <a:pt x="230797" y="284175"/>
                    </a:lnTo>
                    <a:lnTo>
                      <a:pt x="212725" y="294538"/>
                    </a:lnTo>
                    <a:lnTo>
                      <a:pt x="191096" y="299097"/>
                    </a:lnTo>
                    <a:lnTo>
                      <a:pt x="169837" y="299250"/>
                    </a:lnTo>
                    <a:lnTo>
                      <a:pt x="167868" y="282117"/>
                    </a:lnTo>
                    <a:lnTo>
                      <a:pt x="165722" y="265010"/>
                    </a:lnTo>
                    <a:lnTo>
                      <a:pt x="159435" y="226402"/>
                    </a:lnTo>
                    <a:lnTo>
                      <a:pt x="158013" y="224891"/>
                    </a:lnTo>
                    <a:lnTo>
                      <a:pt x="157530" y="221348"/>
                    </a:lnTo>
                    <a:lnTo>
                      <a:pt x="155143" y="218325"/>
                    </a:lnTo>
                    <a:lnTo>
                      <a:pt x="88747" y="211048"/>
                    </a:lnTo>
                    <a:lnTo>
                      <a:pt x="92583" y="202425"/>
                    </a:lnTo>
                    <a:lnTo>
                      <a:pt x="96177" y="193725"/>
                    </a:lnTo>
                    <a:lnTo>
                      <a:pt x="99529" y="184962"/>
                    </a:lnTo>
                    <a:lnTo>
                      <a:pt x="102628" y="176123"/>
                    </a:lnTo>
                    <a:lnTo>
                      <a:pt x="104368" y="174028"/>
                    </a:lnTo>
                    <a:lnTo>
                      <a:pt x="105130" y="171361"/>
                    </a:lnTo>
                    <a:lnTo>
                      <a:pt x="105156" y="168186"/>
                    </a:lnTo>
                    <a:lnTo>
                      <a:pt x="107950" y="158483"/>
                    </a:lnTo>
                    <a:lnTo>
                      <a:pt x="108775" y="155613"/>
                    </a:lnTo>
                    <a:lnTo>
                      <a:pt x="111988" y="142532"/>
                    </a:lnTo>
                    <a:lnTo>
                      <a:pt x="114668" y="129324"/>
                    </a:lnTo>
                    <a:lnTo>
                      <a:pt x="116827" y="116001"/>
                    </a:lnTo>
                    <a:lnTo>
                      <a:pt x="153479" y="120954"/>
                    </a:lnTo>
                    <a:lnTo>
                      <a:pt x="150926" y="134607"/>
                    </a:lnTo>
                    <a:lnTo>
                      <a:pt x="149453" y="148856"/>
                    </a:lnTo>
                    <a:lnTo>
                      <a:pt x="149936" y="162750"/>
                    </a:lnTo>
                    <a:lnTo>
                      <a:pt x="185445" y="195783"/>
                    </a:lnTo>
                    <a:lnTo>
                      <a:pt x="198297" y="197231"/>
                    </a:lnTo>
                    <a:lnTo>
                      <a:pt x="210553" y="196964"/>
                    </a:lnTo>
                    <a:lnTo>
                      <a:pt x="222631" y="194576"/>
                    </a:lnTo>
                    <a:lnTo>
                      <a:pt x="233629" y="189522"/>
                    </a:lnTo>
                    <a:lnTo>
                      <a:pt x="242646" y="181241"/>
                    </a:lnTo>
                    <a:lnTo>
                      <a:pt x="245287" y="176542"/>
                    </a:lnTo>
                    <a:lnTo>
                      <a:pt x="248208" y="171361"/>
                    </a:lnTo>
                    <a:lnTo>
                      <a:pt x="251472" y="160197"/>
                    </a:lnTo>
                    <a:lnTo>
                      <a:pt x="252971" y="148856"/>
                    </a:lnTo>
                    <a:lnTo>
                      <a:pt x="253085" y="147307"/>
                    </a:lnTo>
                    <a:lnTo>
                      <a:pt x="253517" y="136448"/>
                    </a:lnTo>
                    <a:lnTo>
                      <a:pt x="263169" y="136677"/>
                    </a:lnTo>
                    <a:lnTo>
                      <a:pt x="272821" y="136740"/>
                    </a:lnTo>
                    <a:lnTo>
                      <a:pt x="282473" y="136652"/>
                    </a:lnTo>
                    <a:lnTo>
                      <a:pt x="289369" y="136448"/>
                    </a:lnTo>
                    <a:lnTo>
                      <a:pt x="292125" y="136372"/>
                    </a:lnTo>
                    <a:lnTo>
                      <a:pt x="292125" y="115519"/>
                    </a:lnTo>
                    <a:lnTo>
                      <a:pt x="283133" y="115798"/>
                    </a:lnTo>
                    <a:lnTo>
                      <a:pt x="273202" y="115925"/>
                    </a:lnTo>
                    <a:lnTo>
                      <a:pt x="263271" y="115874"/>
                    </a:lnTo>
                    <a:lnTo>
                      <a:pt x="253339" y="115646"/>
                    </a:lnTo>
                    <a:lnTo>
                      <a:pt x="252171" y="113487"/>
                    </a:lnTo>
                    <a:lnTo>
                      <a:pt x="249986" y="111874"/>
                    </a:lnTo>
                    <a:lnTo>
                      <a:pt x="232727" y="109855"/>
                    </a:lnTo>
                    <a:lnTo>
                      <a:pt x="232727" y="130683"/>
                    </a:lnTo>
                    <a:lnTo>
                      <a:pt x="232600" y="139700"/>
                    </a:lnTo>
                    <a:lnTo>
                      <a:pt x="212064" y="175742"/>
                    </a:lnTo>
                    <a:lnTo>
                      <a:pt x="203365" y="176542"/>
                    </a:lnTo>
                    <a:lnTo>
                      <a:pt x="191871" y="175958"/>
                    </a:lnTo>
                    <a:lnTo>
                      <a:pt x="181965" y="173075"/>
                    </a:lnTo>
                    <a:lnTo>
                      <a:pt x="174688" y="166738"/>
                    </a:lnTo>
                    <a:lnTo>
                      <a:pt x="171043" y="155752"/>
                    </a:lnTo>
                    <a:lnTo>
                      <a:pt x="170764" y="148856"/>
                    </a:lnTo>
                    <a:lnTo>
                      <a:pt x="170878" y="145694"/>
                    </a:lnTo>
                    <a:lnTo>
                      <a:pt x="171335" y="139700"/>
                    </a:lnTo>
                    <a:lnTo>
                      <a:pt x="172580" y="131584"/>
                    </a:lnTo>
                    <a:lnTo>
                      <a:pt x="174218" y="123609"/>
                    </a:lnTo>
                    <a:lnTo>
                      <a:pt x="232727" y="130683"/>
                    </a:lnTo>
                    <a:lnTo>
                      <a:pt x="232727" y="109855"/>
                    </a:lnTo>
                    <a:lnTo>
                      <a:pt x="207899" y="106946"/>
                    </a:lnTo>
                    <a:lnTo>
                      <a:pt x="119087" y="95389"/>
                    </a:lnTo>
                    <a:lnTo>
                      <a:pt x="119278" y="92519"/>
                    </a:lnTo>
                    <a:lnTo>
                      <a:pt x="119634" y="87223"/>
                    </a:lnTo>
                    <a:lnTo>
                      <a:pt x="119989" y="79324"/>
                    </a:lnTo>
                    <a:lnTo>
                      <a:pt x="120065" y="75577"/>
                    </a:lnTo>
                    <a:lnTo>
                      <a:pt x="120129" y="61988"/>
                    </a:lnTo>
                    <a:lnTo>
                      <a:pt x="119862" y="60820"/>
                    </a:lnTo>
                    <a:lnTo>
                      <a:pt x="119659" y="60109"/>
                    </a:lnTo>
                    <a:lnTo>
                      <a:pt x="163144" y="65481"/>
                    </a:lnTo>
                    <a:lnTo>
                      <a:pt x="251231" y="71526"/>
                    </a:lnTo>
                    <a:lnTo>
                      <a:pt x="294894" y="75577"/>
                    </a:lnTo>
                    <a:lnTo>
                      <a:pt x="294894" y="54991"/>
                    </a:lnTo>
                    <a:lnTo>
                      <a:pt x="255041" y="51257"/>
                    </a:lnTo>
                    <a:lnTo>
                      <a:pt x="205193" y="48247"/>
                    </a:lnTo>
                    <a:lnTo>
                      <a:pt x="155460" y="44284"/>
                    </a:lnTo>
                    <a:lnTo>
                      <a:pt x="106629" y="36817"/>
                    </a:lnTo>
                    <a:lnTo>
                      <a:pt x="59461" y="23304"/>
                    </a:lnTo>
                    <a:lnTo>
                      <a:pt x="14744" y="1168"/>
                    </a:lnTo>
                    <a:lnTo>
                      <a:pt x="6794" y="0"/>
                    </a:lnTo>
                    <a:lnTo>
                      <a:pt x="1270" y="4965"/>
                    </a:lnTo>
                    <a:lnTo>
                      <a:pt x="0" y="12598"/>
                    </a:lnTo>
                    <a:lnTo>
                      <a:pt x="4800" y="19469"/>
                    </a:lnTo>
                    <a:lnTo>
                      <a:pt x="28079" y="32473"/>
                    </a:lnTo>
                    <a:lnTo>
                      <a:pt x="52082" y="42786"/>
                    </a:lnTo>
                    <a:lnTo>
                      <a:pt x="76682" y="50800"/>
                    </a:lnTo>
                    <a:lnTo>
                      <a:pt x="101815" y="56845"/>
                    </a:lnTo>
                    <a:lnTo>
                      <a:pt x="100279" y="58547"/>
                    </a:lnTo>
                    <a:lnTo>
                      <a:pt x="99288" y="60820"/>
                    </a:lnTo>
                    <a:lnTo>
                      <a:pt x="99212" y="75577"/>
                    </a:lnTo>
                    <a:lnTo>
                      <a:pt x="99085" y="79324"/>
                    </a:lnTo>
                    <a:lnTo>
                      <a:pt x="98793" y="85382"/>
                    </a:lnTo>
                    <a:lnTo>
                      <a:pt x="98336" y="92519"/>
                    </a:lnTo>
                    <a:lnTo>
                      <a:pt x="96139" y="92202"/>
                    </a:lnTo>
                    <a:lnTo>
                      <a:pt x="96139" y="113157"/>
                    </a:lnTo>
                    <a:lnTo>
                      <a:pt x="94335" y="124637"/>
                    </a:lnTo>
                    <a:lnTo>
                      <a:pt x="92125" y="136017"/>
                    </a:lnTo>
                    <a:lnTo>
                      <a:pt x="89509" y="147307"/>
                    </a:lnTo>
                    <a:lnTo>
                      <a:pt x="86448" y="158483"/>
                    </a:lnTo>
                    <a:lnTo>
                      <a:pt x="69253" y="152755"/>
                    </a:lnTo>
                    <a:lnTo>
                      <a:pt x="57289" y="141084"/>
                    </a:lnTo>
                    <a:lnTo>
                      <a:pt x="51892" y="125450"/>
                    </a:lnTo>
                    <a:lnTo>
                      <a:pt x="52019" y="123609"/>
                    </a:lnTo>
                    <a:lnTo>
                      <a:pt x="54089" y="106946"/>
                    </a:lnTo>
                    <a:lnTo>
                      <a:pt x="96139" y="113157"/>
                    </a:lnTo>
                    <a:lnTo>
                      <a:pt x="96139" y="92202"/>
                    </a:lnTo>
                    <a:lnTo>
                      <a:pt x="45580" y="84696"/>
                    </a:lnTo>
                    <a:lnTo>
                      <a:pt x="40728" y="86169"/>
                    </a:lnTo>
                    <a:lnTo>
                      <a:pt x="38506" y="90538"/>
                    </a:lnTo>
                    <a:lnTo>
                      <a:pt x="31051" y="119634"/>
                    </a:lnTo>
                    <a:lnTo>
                      <a:pt x="36842" y="146443"/>
                    </a:lnTo>
                    <a:lnTo>
                      <a:pt x="53771" y="167335"/>
                    </a:lnTo>
                    <a:lnTo>
                      <a:pt x="79679" y="178650"/>
                    </a:lnTo>
                    <a:lnTo>
                      <a:pt x="76492" y="186918"/>
                    </a:lnTo>
                    <a:lnTo>
                      <a:pt x="73075" y="195122"/>
                    </a:lnTo>
                    <a:lnTo>
                      <a:pt x="69430" y="203263"/>
                    </a:lnTo>
                    <a:lnTo>
                      <a:pt x="65532" y="211328"/>
                    </a:lnTo>
                    <a:lnTo>
                      <a:pt x="64033" y="214312"/>
                    </a:lnTo>
                    <a:lnTo>
                      <a:pt x="64046" y="217170"/>
                    </a:lnTo>
                    <a:lnTo>
                      <a:pt x="64998" y="219595"/>
                    </a:lnTo>
                    <a:lnTo>
                      <a:pt x="64147" y="224434"/>
                    </a:lnTo>
                    <a:lnTo>
                      <a:pt x="66281" y="229362"/>
                    </a:lnTo>
                    <a:lnTo>
                      <a:pt x="140919" y="237553"/>
                    </a:lnTo>
                    <a:lnTo>
                      <a:pt x="148818" y="298056"/>
                    </a:lnTo>
                    <a:lnTo>
                      <a:pt x="154368" y="358813"/>
                    </a:lnTo>
                    <a:lnTo>
                      <a:pt x="154686" y="363270"/>
                    </a:lnTo>
                    <a:lnTo>
                      <a:pt x="157238" y="366141"/>
                    </a:lnTo>
                    <a:lnTo>
                      <a:pt x="160439" y="367525"/>
                    </a:lnTo>
                    <a:lnTo>
                      <a:pt x="162140" y="369087"/>
                    </a:lnTo>
                    <a:lnTo>
                      <a:pt x="164541" y="370001"/>
                    </a:lnTo>
                    <a:lnTo>
                      <a:pt x="167665" y="369658"/>
                    </a:lnTo>
                    <a:lnTo>
                      <a:pt x="198247" y="368388"/>
                    </a:lnTo>
                    <a:lnTo>
                      <a:pt x="259384" y="370268"/>
                    </a:lnTo>
                    <a:lnTo>
                      <a:pt x="287159" y="368388"/>
                    </a:lnTo>
                    <a:lnTo>
                      <a:pt x="289941" y="368198"/>
                    </a:lnTo>
                    <a:lnTo>
                      <a:pt x="298221" y="367017"/>
                    </a:lnTo>
                    <a:lnTo>
                      <a:pt x="301053" y="358317"/>
                    </a:lnTo>
                    <a:lnTo>
                      <a:pt x="298716" y="352513"/>
                    </a:lnTo>
                    <a:lnTo>
                      <a:pt x="298958" y="349402"/>
                    </a:lnTo>
                    <a:lnTo>
                      <a:pt x="302399" y="304952"/>
                    </a:lnTo>
                    <a:lnTo>
                      <a:pt x="305777" y="257365"/>
                    </a:lnTo>
                    <a:lnTo>
                      <a:pt x="308838" y="209765"/>
                    </a:lnTo>
                    <a:lnTo>
                      <a:pt x="311759" y="158483"/>
                    </a:lnTo>
                    <a:lnTo>
                      <a:pt x="312877" y="136372"/>
                    </a:lnTo>
                    <a:lnTo>
                      <a:pt x="313524" y="123609"/>
                    </a:lnTo>
                    <a:lnTo>
                      <a:pt x="313905" y="116001"/>
                    </a:lnTo>
                    <a:lnTo>
                      <a:pt x="316204" y="63754"/>
                    </a:lnTo>
                    <a:lnTo>
                      <a:pt x="316204" y="61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sp>
          <p:nvSpPr>
            <p:cNvPr id="39" name="object 52">
              <a:extLst>
                <a:ext uri="{FF2B5EF4-FFF2-40B4-BE49-F238E27FC236}">
                  <a16:creationId xmlns:a16="http://schemas.microsoft.com/office/drawing/2014/main" id="{46C11763-C3E1-564A-AE01-0DFEE327A8D3}"/>
                </a:ext>
              </a:extLst>
            </p:cNvPr>
            <p:cNvSpPr txBox="1"/>
            <p:nvPr/>
          </p:nvSpPr>
          <p:spPr>
            <a:xfrm>
              <a:off x="2903001" y="2531907"/>
              <a:ext cx="123111" cy="537845"/>
            </a:xfrm>
            <a:prstGeom prst="rect">
              <a:avLst/>
            </a:prstGeom>
          </p:spPr>
          <p:txBody>
            <a:bodyPr vert="vert270" wrap="square" lIns="0" tIns="31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5"/>
                </a:spcBef>
              </a:pP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PER A</a:t>
              </a:r>
              <a:r>
                <a:rPr lang="ca-ES" sz="800" b="1" spc="-140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 </a:t>
              </a:r>
              <a:r>
                <a:rPr lang="ca-ES" sz="800" b="1" dirty="0">
                  <a:solidFill>
                    <a:srgbClr val="01A1A9"/>
                  </a:solidFill>
                  <a:latin typeface="Rubik Light" panose="00000400000000000000" pitchFamily="2" charset="-79"/>
                  <a:cs typeface="Rubik Light" panose="00000400000000000000" pitchFamily="2" charset="-79"/>
                </a:rPr>
                <a:t>QUI</a:t>
              </a:r>
              <a:endParaRPr lang="ca-ES" sz="800" dirty="0">
                <a:latin typeface="Rubik Light" panose="00000400000000000000" pitchFamily="2" charset="-79"/>
                <a:cs typeface="Rubik Light" panose="00000400000000000000" pitchFamily="2" charset="-79"/>
              </a:endParaRPr>
            </a:p>
          </p:txBody>
        </p:sp>
      </p:grpSp>
      <p:sp>
        <p:nvSpPr>
          <p:cNvPr id="49" name="object 22">
            <a:extLst>
              <a:ext uri="{FF2B5EF4-FFF2-40B4-BE49-F238E27FC236}">
                <a16:creationId xmlns:a16="http://schemas.microsoft.com/office/drawing/2014/main" id="{3D03078E-49F8-A3B0-7F52-2C03E2CBF9C1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FF827273-7F41-CF23-E6C9-4CAB6133B7D7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1" name="object 24">
            <a:extLst>
              <a:ext uri="{FF2B5EF4-FFF2-40B4-BE49-F238E27FC236}">
                <a16:creationId xmlns:a16="http://schemas.microsoft.com/office/drawing/2014/main" id="{32DDFCC5-3800-DCA7-7F49-47D505E3BEBD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2" name="object 25">
            <a:extLst>
              <a:ext uri="{FF2B5EF4-FFF2-40B4-BE49-F238E27FC236}">
                <a16:creationId xmlns:a16="http://schemas.microsoft.com/office/drawing/2014/main" id="{7A74B57F-C8F1-3290-122C-C36983ED7EF6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3" name="object 26">
            <a:extLst>
              <a:ext uri="{FF2B5EF4-FFF2-40B4-BE49-F238E27FC236}">
                <a16:creationId xmlns:a16="http://schemas.microsoft.com/office/drawing/2014/main" id="{92A6B1A7-BF04-D9DB-4302-17B3B1C7E993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4" name="object 27">
            <a:extLst>
              <a:ext uri="{FF2B5EF4-FFF2-40B4-BE49-F238E27FC236}">
                <a16:creationId xmlns:a16="http://schemas.microsoft.com/office/drawing/2014/main" id="{0E71A2FD-B1EA-EAAF-3D5E-019827462B6A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2E4EFAC-93EE-37EB-9304-2213D7B2978C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50D6565-AE0B-A4BD-E373-1EBC3A95C2E6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2D3DB42-8CE4-7EA5-B68A-13173409A772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ACC56F18-B6B5-6D1C-3085-1CBEF2BE0828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F3FF9D1-7275-F359-9947-F01EDF3490DD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CB28C9A-A59C-4D5D-D4B8-047C4AFDC45E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  <p:sp>
        <p:nvSpPr>
          <p:cNvPr id="61" name="object 37">
            <a:extLst>
              <a:ext uri="{FF2B5EF4-FFF2-40B4-BE49-F238E27FC236}">
                <a16:creationId xmlns:a16="http://schemas.microsoft.com/office/drawing/2014/main" id="{76BA784A-4EEC-0139-CCFE-C8BBF4B552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69720"/>
          </a:xfrm>
          <a:custGeom>
            <a:avLst/>
            <a:gdLst/>
            <a:ahLst/>
            <a:cxnLst/>
            <a:rect l="l" t="t" r="r" b="b"/>
            <a:pathLst>
              <a:path w="1438275" h="156972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69720">
                <a:moveTo>
                  <a:pt x="1141260" y="1215174"/>
                </a:moveTo>
                <a:lnTo>
                  <a:pt x="1137856" y="1167866"/>
                </a:lnTo>
                <a:lnTo>
                  <a:pt x="1127671" y="1123810"/>
                </a:lnTo>
                <a:lnTo>
                  <a:pt x="1110703" y="1083030"/>
                </a:lnTo>
                <a:lnTo>
                  <a:pt x="1086942" y="1045514"/>
                </a:lnTo>
                <a:lnTo>
                  <a:pt x="1058265" y="1011669"/>
                </a:lnTo>
                <a:lnTo>
                  <a:pt x="1026591" y="981824"/>
                </a:lnTo>
                <a:lnTo>
                  <a:pt x="991882" y="956005"/>
                </a:lnTo>
                <a:lnTo>
                  <a:pt x="954163" y="934199"/>
                </a:lnTo>
                <a:lnTo>
                  <a:pt x="915314" y="916495"/>
                </a:lnTo>
                <a:lnTo>
                  <a:pt x="877214" y="902868"/>
                </a:lnTo>
                <a:lnTo>
                  <a:pt x="839876" y="893356"/>
                </a:lnTo>
                <a:lnTo>
                  <a:pt x="803287" y="887933"/>
                </a:lnTo>
                <a:lnTo>
                  <a:pt x="799274" y="887933"/>
                </a:lnTo>
                <a:lnTo>
                  <a:pt x="799274" y="1220533"/>
                </a:lnTo>
                <a:lnTo>
                  <a:pt x="797636" y="1239608"/>
                </a:lnTo>
                <a:lnTo>
                  <a:pt x="773112" y="1284236"/>
                </a:lnTo>
                <a:lnTo>
                  <a:pt x="725957" y="1306245"/>
                </a:lnTo>
                <a:lnTo>
                  <a:pt x="706729" y="1307706"/>
                </a:lnTo>
                <a:lnTo>
                  <a:pt x="687489" y="1306245"/>
                </a:lnTo>
                <a:lnTo>
                  <a:pt x="640346" y="1284236"/>
                </a:lnTo>
                <a:lnTo>
                  <a:pt x="615823" y="1239608"/>
                </a:lnTo>
                <a:lnTo>
                  <a:pt x="614197" y="1220533"/>
                </a:lnTo>
                <a:lnTo>
                  <a:pt x="615823" y="1200937"/>
                </a:lnTo>
                <a:lnTo>
                  <a:pt x="640346" y="1156157"/>
                </a:lnTo>
                <a:lnTo>
                  <a:pt x="687489" y="1134795"/>
                </a:lnTo>
                <a:lnTo>
                  <a:pt x="706729" y="1133360"/>
                </a:lnTo>
                <a:lnTo>
                  <a:pt x="725957" y="1134795"/>
                </a:lnTo>
                <a:lnTo>
                  <a:pt x="773112" y="1156157"/>
                </a:lnTo>
                <a:lnTo>
                  <a:pt x="797636" y="1200937"/>
                </a:lnTo>
                <a:lnTo>
                  <a:pt x="799274" y="1220533"/>
                </a:lnTo>
                <a:lnTo>
                  <a:pt x="799274" y="887933"/>
                </a:lnTo>
                <a:lnTo>
                  <a:pt x="793902" y="887933"/>
                </a:lnTo>
                <a:lnTo>
                  <a:pt x="962888" y="663968"/>
                </a:lnTo>
                <a:lnTo>
                  <a:pt x="966444" y="658609"/>
                </a:lnTo>
                <a:lnTo>
                  <a:pt x="953706" y="619937"/>
                </a:lnTo>
                <a:lnTo>
                  <a:pt x="946797" y="617029"/>
                </a:lnTo>
                <a:lnTo>
                  <a:pt x="669175" y="617029"/>
                </a:lnTo>
                <a:lnTo>
                  <a:pt x="627176" y="632129"/>
                </a:lnTo>
                <a:lnTo>
                  <a:pt x="398272" y="929513"/>
                </a:lnTo>
                <a:lnTo>
                  <a:pt x="375119" y="960831"/>
                </a:lnTo>
                <a:lnTo>
                  <a:pt x="352666" y="994397"/>
                </a:lnTo>
                <a:lnTo>
                  <a:pt x="330873" y="1030224"/>
                </a:lnTo>
                <a:lnTo>
                  <a:pt x="309765" y="1068311"/>
                </a:lnTo>
                <a:lnTo>
                  <a:pt x="291566" y="1107338"/>
                </a:lnTo>
                <a:lnTo>
                  <a:pt x="278574" y="1145946"/>
                </a:lnTo>
                <a:lnTo>
                  <a:pt x="270776" y="1184122"/>
                </a:lnTo>
                <a:lnTo>
                  <a:pt x="268185" y="1221879"/>
                </a:lnTo>
                <a:lnTo>
                  <a:pt x="271741" y="1273771"/>
                </a:lnTo>
                <a:lnTo>
                  <a:pt x="282422" y="1322133"/>
                </a:lnTo>
                <a:lnTo>
                  <a:pt x="300240" y="1366977"/>
                </a:lnTo>
                <a:lnTo>
                  <a:pt x="325183" y="1408290"/>
                </a:lnTo>
                <a:lnTo>
                  <a:pt x="356400" y="1445475"/>
                </a:lnTo>
                <a:lnTo>
                  <a:pt x="393065" y="1477873"/>
                </a:lnTo>
                <a:lnTo>
                  <a:pt x="435190" y="1505496"/>
                </a:lnTo>
                <a:lnTo>
                  <a:pt x="482765" y="1528318"/>
                </a:lnTo>
                <a:lnTo>
                  <a:pt x="524065" y="1543050"/>
                </a:lnTo>
                <a:lnTo>
                  <a:pt x="567512" y="1554505"/>
                </a:lnTo>
                <a:lnTo>
                  <a:pt x="613105" y="1562684"/>
                </a:lnTo>
                <a:lnTo>
                  <a:pt x="660857" y="1567599"/>
                </a:lnTo>
                <a:lnTo>
                  <a:pt x="710755" y="1569224"/>
                </a:lnTo>
                <a:lnTo>
                  <a:pt x="759104" y="1567383"/>
                </a:lnTo>
                <a:lnTo>
                  <a:pt x="805484" y="1561833"/>
                </a:lnTo>
                <a:lnTo>
                  <a:pt x="849871" y="1552575"/>
                </a:lnTo>
                <a:lnTo>
                  <a:pt x="892276" y="1539621"/>
                </a:lnTo>
                <a:lnTo>
                  <a:pt x="932713" y="1522958"/>
                </a:lnTo>
                <a:lnTo>
                  <a:pt x="979271" y="1497698"/>
                </a:lnTo>
                <a:lnTo>
                  <a:pt x="1020381" y="1468145"/>
                </a:lnTo>
                <a:lnTo>
                  <a:pt x="1056043" y="1434325"/>
                </a:lnTo>
                <a:lnTo>
                  <a:pt x="1086269" y="1396225"/>
                </a:lnTo>
                <a:lnTo>
                  <a:pt x="1110322" y="1354734"/>
                </a:lnTo>
                <a:lnTo>
                  <a:pt x="1127506" y="1310728"/>
                </a:lnTo>
                <a:lnTo>
                  <a:pt x="1137818" y="1264208"/>
                </a:lnTo>
                <a:lnTo>
                  <a:pt x="1141260" y="1215174"/>
                </a:lnTo>
                <a:close/>
              </a:path>
              <a:path w="1438275" h="156972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4703" y="3970413"/>
            <a:ext cx="41239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a-ES" b="0" dirty="0"/>
              <a:t>Com participar-hi?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785" y="658685"/>
              <a:ext cx="480695" cy="523875"/>
            </a:xfrm>
            <a:custGeom>
              <a:avLst/>
              <a:gdLst/>
              <a:ahLst/>
              <a:cxnLst/>
              <a:rect l="l" t="t" r="r" b="b"/>
              <a:pathLst>
                <a:path w="480694" h="523875">
                  <a:moveTo>
                    <a:pt x="373227" y="0"/>
                  </a:moveTo>
                  <a:lnTo>
                    <a:pt x="220548" y="0"/>
                  </a:lnTo>
                  <a:lnTo>
                    <a:pt x="211827" y="923"/>
                  </a:lnTo>
                  <a:lnTo>
                    <a:pt x="71539" y="171869"/>
                  </a:lnTo>
                  <a:lnTo>
                    <a:pt x="46461" y="207548"/>
                  </a:lnTo>
                  <a:lnTo>
                    <a:pt x="22859" y="248208"/>
                  </a:lnTo>
                  <a:lnTo>
                    <a:pt x="5710" y="290898"/>
                  </a:lnTo>
                  <a:lnTo>
                    <a:pt x="0" y="332663"/>
                  </a:lnTo>
                  <a:lnTo>
                    <a:pt x="1957" y="361203"/>
                  </a:lnTo>
                  <a:lnTo>
                    <a:pt x="17627" y="412466"/>
                  </a:lnTo>
                  <a:lnTo>
                    <a:pt x="48512" y="455641"/>
                  </a:lnTo>
                  <a:lnTo>
                    <a:pt x="91845" y="488654"/>
                  </a:lnTo>
                  <a:lnTo>
                    <a:pt x="146590" y="511060"/>
                  </a:lnTo>
                  <a:lnTo>
                    <a:pt x="209289" y="522304"/>
                  </a:lnTo>
                  <a:lnTo>
                    <a:pt x="243408" y="523709"/>
                  </a:lnTo>
                  <a:lnTo>
                    <a:pt x="276483" y="522119"/>
                  </a:lnTo>
                  <a:lnTo>
                    <a:pt x="337519" y="509393"/>
                  </a:lnTo>
                  <a:lnTo>
                    <a:pt x="391088" y="484359"/>
                  </a:lnTo>
                  <a:lnTo>
                    <a:pt x="433314" y="449511"/>
                  </a:lnTo>
                  <a:lnTo>
                    <a:pt x="463170" y="405736"/>
                  </a:lnTo>
                  <a:lnTo>
                    <a:pt x="472992" y="379869"/>
                  </a:lnTo>
                  <a:lnTo>
                    <a:pt x="241198" y="379869"/>
                  </a:lnTo>
                  <a:lnTo>
                    <a:pt x="230615" y="379064"/>
                  </a:lnTo>
                  <a:lnTo>
                    <a:pt x="193895" y="351756"/>
                  </a:lnTo>
                  <a:lnTo>
                    <a:pt x="190296" y="331927"/>
                  </a:lnTo>
                  <a:lnTo>
                    <a:pt x="191196" y="321142"/>
                  </a:lnTo>
                  <a:lnTo>
                    <a:pt x="221003" y="287118"/>
                  </a:lnTo>
                  <a:lnTo>
                    <a:pt x="241198" y="283984"/>
                  </a:lnTo>
                  <a:lnTo>
                    <a:pt x="473931" y="283984"/>
                  </a:lnTo>
                  <a:lnTo>
                    <a:pt x="472717" y="278736"/>
                  </a:lnTo>
                  <a:lnTo>
                    <a:pt x="450303" y="235673"/>
                  </a:lnTo>
                  <a:lnTo>
                    <a:pt x="417117" y="200640"/>
                  </a:lnTo>
                  <a:lnTo>
                    <a:pt x="377291" y="174447"/>
                  </a:lnTo>
                  <a:lnTo>
                    <a:pt x="334962" y="157211"/>
                  </a:lnTo>
                  <a:lnTo>
                    <a:pt x="294309" y="148996"/>
                  </a:lnTo>
                  <a:lnTo>
                    <a:pt x="289140" y="148996"/>
                  </a:lnTo>
                  <a:lnTo>
                    <a:pt x="382079" y="25819"/>
                  </a:lnTo>
                  <a:lnTo>
                    <a:pt x="384035" y="22872"/>
                  </a:lnTo>
                  <a:lnTo>
                    <a:pt x="385025" y="19672"/>
                  </a:lnTo>
                  <a:lnTo>
                    <a:pt x="385025" y="11798"/>
                  </a:lnTo>
                  <a:lnTo>
                    <a:pt x="383425" y="8000"/>
                  </a:lnTo>
                  <a:lnTo>
                    <a:pt x="377037" y="1600"/>
                  </a:lnTo>
                  <a:lnTo>
                    <a:pt x="373227" y="0"/>
                  </a:lnTo>
                  <a:close/>
                </a:path>
                <a:path w="480694" h="523875">
                  <a:moveTo>
                    <a:pt x="473931" y="283984"/>
                  </a:moveTo>
                  <a:lnTo>
                    <a:pt x="241198" y="283984"/>
                  </a:lnTo>
                  <a:lnTo>
                    <a:pt x="251775" y="284768"/>
                  </a:lnTo>
                  <a:lnTo>
                    <a:pt x="261388" y="287118"/>
                  </a:lnTo>
                  <a:lnTo>
                    <a:pt x="291189" y="321142"/>
                  </a:lnTo>
                  <a:lnTo>
                    <a:pt x="292087" y="331927"/>
                  </a:lnTo>
                  <a:lnTo>
                    <a:pt x="291189" y="342418"/>
                  </a:lnTo>
                  <a:lnTo>
                    <a:pt x="261388" y="376647"/>
                  </a:lnTo>
                  <a:lnTo>
                    <a:pt x="241198" y="379869"/>
                  </a:lnTo>
                  <a:lnTo>
                    <a:pt x="472992" y="379869"/>
                  </a:lnTo>
                  <a:lnTo>
                    <a:pt x="478296" y="355948"/>
                  </a:lnTo>
                  <a:lnTo>
                    <a:pt x="480186" y="328980"/>
                  </a:lnTo>
                  <a:lnTo>
                    <a:pt x="478319" y="302960"/>
                  </a:lnTo>
                  <a:lnTo>
                    <a:pt x="473931" y="283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574929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50" dirty="0"/>
              <a:t>Com adherir-se al programa?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34</a:t>
            </a:fld>
            <a:endParaRPr lang="ca-ES" dirty="0"/>
          </a:p>
        </p:txBody>
      </p:sp>
      <p:sp>
        <p:nvSpPr>
          <p:cNvPr id="10" name="object 10"/>
          <p:cNvSpPr txBox="1"/>
          <p:nvPr/>
        </p:nvSpPr>
        <p:spPr>
          <a:xfrm>
            <a:off x="6041923" y="4891023"/>
            <a:ext cx="3309620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ca-ES" sz="1200" spc="-2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L’ens </a:t>
            </a:r>
            <a:r>
              <a:rPr lang="ca-ES" sz="12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local </a:t>
            </a:r>
            <a:r>
              <a:rPr lang="ca-ES" sz="1200" spc="-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és el referent </a:t>
            </a:r>
            <a:r>
              <a:rPr lang="ca-ES" sz="12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del</a:t>
            </a:r>
            <a:r>
              <a:rPr lang="ca-ES" sz="1200" spc="1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programa </a:t>
            </a:r>
            <a:r>
              <a:rPr lang="ca-ES" sz="1200" spc="-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al </a:t>
            </a:r>
            <a:r>
              <a:rPr lang="ca-ES" sz="12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territori i </a:t>
            </a:r>
            <a:r>
              <a:rPr lang="ca-ES" sz="1200" spc="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sol·lici</a:t>
            </a:r>
            <a:r>
              <a:rPr lang="ca-ES" sz="12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ta la participació de les </a:t>
            </a:r>
            <a:r>
              <a:rPr lang="ca-ES" sz="1200" spc="-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escoles</a:t>
            </a:r>
            <a:r>
              <a:rPr lang="ca-ES" sz="1200" spc="-1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dels </a:t>
            </a:r>
            <a:r>
              <a:rPr lang="ca-ES" sz="1200" spc="-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seus</a:t>
            </a:r>
            <a:r>
              <a:rPr lang="ca-ES" sz="1200" spc="-1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200" spc="-5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municipis.</a:t>
            </a:r>
            <a:endParaRPr lang="ca-ES" sz="1200" dirty="0">
              <a:solidFill>
                <a:srgbClr val="01A1A9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6261" y="2133681"/>
            <a:ext cx="3783076" cy="199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lvl="1">
              <a:lnSpc>
                <a:spcPct val="111100"/>
              </a:lnSpc>
              <a:spcBef>
                <a:spcPts val="100"/>
              </a:spcBef>
              <a:buClr>
                <a:srgbClr val="01A1A9"/>
              </a:buClr>
              <a:tabLst>
                <a:tab pos="121920" algn="l"/>
              </a:tabLst>
            </a:pPr>
            <a:r>
              <a:rPr lang="ca-ES" sz="15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1. </a:t>
            </a:r>
            <a:r>
              <a:rPr lang="ca-ES" sz="15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Enviar una </a:t>
            </a:r>
            <a:r>
              <a:rPr lang="ca-ES" sz="15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carta </a:t>
            </a:r>
            <a:r>
              <a:rPr lang="ca-ES" sz="15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1500" b="1" spc="-3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compromís</a:t>
            </a:r>
            <a:endParaRPr lang="ca-ES" sz="15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469265" marR="5080" lvl="1">
              <a:lnSpc>
                <a:spcPct val="111100"/>
              </a:lnSpc>
              <a:spcBef>
                <a:spcPts val="100"/>
              </a:spcBef>
              <a:buClr>
                <a:srgbClr val="01A1A9"/>
              </a:buClr>
              <a:tabLst>
                <a:tab pos="121920" algn="l"/>
              </a:tabLst>
            </a:pPr>
            <a:endParaRPr lang="ca-ES" sz="1500" spc="-5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577850" marR="5080" lvl="1" indent="-108585">
              <a:lnSpc>
                <a:spcPct val="111100"/>
              </a:lnSpc>
              <a:spcBef>
                <a:spcPts val="100"/>
              </a:spcBef>
              <a:buClr>
                <a:srgbClr val="01A1A9"/>
              </a:buClr>
              <a:buFontTx/>
              <a:buChar char="•"/>
              <a:tabLst>
                <a:tab pos="121920" algn="l"/>
              </a:tabLst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Carta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signada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 les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regidories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 Desenvolupament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Econòmic i</a:t>
            </a:r>
            <a:r>
              <a:rPr lang="ca-ES" sz="12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Educació manifestant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compromís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participa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ció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conjunta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577850" marR="5080" lvl="1" indent="-108585">
              <a:lnSpc>
                <a:spcPct val="111100"/>
              </a:lnSpc>
              <a:spcBef>
                <a:spcPts val="100"/>
              </a:spcBef>
              <a:buClr>
                <a:srgbClr val="01A1A9"/>
              </a:buClr>
              <a:buChar char="•"/>
              <a:tabLst>
                <a:tab pos="121920" algn="l"/>
              </a:tabLst>
            </a:pPr>
            <a:endParaRPr lang="ca-ES" sz="1200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577850" marR="5080" lvl="1" indent="-108585">
              <a:lnSpc>
                <a:spcPct val="111100"/>
              </a:lnSpc>
              <a:spcBef>
                <a:spcPts val="100"/>
              </a:spcBef>
              <a:buClr>
                <a:srgbClr val="01A1A9"/>
              </a:buClr>
              <a:buChar char="•"/>
              <a:tabLst>
                <a:tab pos="121920" algn="l"/>
              </a:tabLst>
            </a:pP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Adreçada a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la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cap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Secció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12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Suport 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al </a:t>
            </a:r>
            <a:r>
              <a:rPr lang="ca-ES" sz="1200" spc="-3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Teixit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Productiu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Local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3721" y="4570729"/>
            <a:ext cx="3838956" cy="114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lvl="1">
              <a:lnSpc>
                <a:spcPct val="111100"/>
              </a:lnSpc>
              <a:spcBef>
                <a:spcPts val="850"/>
              </a:spcBef>
              <a:buClr>
                <a:srgbClr val="01A1A9"/>
              </a:buClr>
              <a:tabLst>
                <a:tab pos="132715" algn="l"/>
              </a:tabLst>
            </a:pPr>
            <a:r>
              <a:rPr lang="ca-ES" sz="15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2. </a:t>
            </a:r>
            <a:r>
              <a:rPr lang="ca-ES" sz="1500" b="1" spc="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Sol·licitar </a:t>
            </a:r>
            <a:r>
              <a:rPr lang="ca-ES" sz="15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 recurs al Catàleg </a:t>
            </a:r>
            <a:r>
              <a:rPr lang="ca-ES" sz="15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 Serveis</a:t>
            </a:r>
            <a:endParaRPr lang="ca-ES" sz="1500" spc="-5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577850" marR="5080" lvl="1" indent="-108585">
              <a:lnSpc>
                <a:spcPct val="111100"/>
              </a:lnSpc>
              <a:spcBef>
                <a:spcPts val="850"/>
              </a:spcBef>
              <a:buClr>
                <a:srgbClr val="01A1A9"/>
              </a:buClr>
              <a:buChar char="•"/>
              <a:tabLst>
                <a:tab pos="132715" algn="l"/>
              </a:tabLst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Recurs Cultura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Emprenedora a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l’Escola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(22058)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577850" marR="5080" lvl="1" indent="-108585">
              <a:lnSpc>
                <a:spcPct val="111100"/>
              </a:lnSpc>
              <a:spcBef>
                <a:spcPts val="850"/>
              </a:spcBef>
              <a:buClr>
                <a:srgbClr val="01A1A9"/>
              </a:buClr>
              <a:buFont typeface="Arial"/>
              <a:buChar char="•"/>
              <a:tabLst>
                <a:tab pos="132715" algn="l"/>
              </a:tabLst>
            </a:pP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Concessió fins al curs 2026-2027.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5664097" y="2152500"/>
            <a:ext cx="3866185" cy="2124572"/>
            <a:chOff x="1836035" y="1494079"/>
            <a:chExt cx="2750185" cy="1511300"/>
          </a:xfrm>
        </p:grpSpPr>
        <p:sp>
          <p:nvSpPr>
            <p:cNvPr id="15" name="object 15"/>
            <p:cNvSpPr/>
            <p:nvPr/>
          </p:nvSpPr>
          <p:spPr>
            <a:xfrm>
              <a:off x="1836035" y="1494079"/>
              <a:ext cx="2749572" cy="15109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8341" y="1501876"/>
              <a:ext cx="237490" cy="442595"/>
            </a:xfrm>
            <a:custGeom>
              <a:avLst/>
              <a:gdLst/>
              <a:ahLst/>
              <a:cxnLst/>
              <a:rect l="l" t="t" r="r" b="b"/>
              <a:pathLst>
                <a:path w="237489" h="442594">
                  <a:moveTo>
                    <a:pt x="212488" y="0"/>
                  </a:moveTo>
                  <a:lnTo>
                    <a:pt x="206316" y="2222"/>
                  </a:lnTo>
                  <a:lnTo>
                    <a:pt x="20248" y="6680"/>
                  </a:lnTo>
                  <a:lnTo>
                    <a:pt x="7914" y="10764"/>
                  </a:lnTo>
                  <a:lnTo>
                    <a:pt x="1164" y="20196"/>
                  </a:lnTo>
                  <a:lnTo>
                    <a:pt x="0" y="31776"/>
                  </a:lnTo>
                  <a:lnTo>
                    <a:pt x="4424" y="42303"/>
                  </a:lnTo>
                  <a:lnTo>
                    <a:pt x="8794" y="95775"/>
                  </a:lnTo>
                  <a:lnTo>
                    <a:pt x="13872" y="149245"/>
                  </a:lnTo>
                  <a:lnTo>
                    <a:pt x="19696" y="202313"/>
                  </a:lnTo>
                  <a:lnTo>
                    <a:pt x="26405" y="255476"/>
                  </a:lnTo>
                  <a:lnTo>
                    <a:pt x="34058" y="308506"/>
                  </a:lnTo>
                  <a:lnTo>
                    <a:pt x="42736" y="361376"/>
                  </a:lnTo>
                  <a:lnTo>
                    <a:pt x="52519" y="414058"/>
                  </a:lnTo>
                  <a:lnTo>
                    <a:pt x="51903" y="423510"/>
                  </a:lnTo>
                  <a:lnTo>
                    <a:pt x="54961" y="432400"/>
                  </a:lnTo>
                  <a:lnTo>
                    <a:pt x="61710" y="439018"/>
                  </a:lnTo>
                  <a:lnTo>
                    <a:pt x="72166" y="441655"/>
                  </a:lnTo>
                  <a:lnTo>
                    <a:pt x="183507" y="442404"/>
                  </a:lnTo>
                  <a:lnTo>
                    <a:pt x="188957" y="439018"/>
                  </a:lnTo>
                  <a:lnTo>
                    <a:pt x="192321" y="434251"/>
                  </a:lnTo>
                  <a:lnTo>
                    <a:pt x="200119" y="431761"/>
                  </a:lnTo>
                  <a:lnTo>
                    <a:pt x="206735" y="425361"/>
                  </a:lnTo>
                  <a:lnTo>
                    <a:pt x="208546" y="399783"/>
                  </a:lnTo>
                  <a:lnTo>
                    <a:pt x="166019" y="399783"/>
                  </a:lnTo>
                  <a:lnTo>
                    <a:pt x="92854" y="399288"/>
                  </a:lnTo>
                  <a:lnTo>
                    <a:pt x="83616" y="349123"/>
                  </a:lnTo>
                  <a:lnTo>
                    <a:pt x="75535" y="299673"/>
                  </a:lnTo>
                  <a:lnTo>
                    <a:pt x="68325" y="249644"/>
                  </a:lnTo>
                  <a:lnTo>
                    <a:pt x="61982" y="199495"/>
                  </a:lnTo>
                  <a:lnTo>
                    <a:pt x="56414" y="149044"/>
                  </a:lnTo>
                  <a:lnTo>
                    <a:pt x="51606" y="98915"/>
                  </a:lnTo>
                  <a:lnTo>
                    <a:pt x="47426" y="48526"/>
                  </a:lnTo>
                  <a:lnTo>
                    <a:pt x="190327" y="45110"/>
                  </a:lnTo>
                  <a:lnTo>
                    <a:pt x="232824" y="45110"/>
                  </a:lnTo>
                  <a:lnTo>
                    <a:pt x="233431" y="36436"/>
                  </a:lnTo>
                  <a:lnTo>
                    <a:pt x="237349" y="27397"/>
                  </a:lnTo>
                  <a:lnTo>
                    <a:pt x="237250" y="17551"/>
                  </a:lnTo>
                  <a:lnTo>
                    <a:pt x="233127" y="8829"/>
                  </a:lnTo>
                  <a:lnTo>
                    <a:pt x="224972" y="3162"/>
                  </a:lnTo>
                  <a:lnTo>
                    <a:pt x="219473" y="330"/>
                  </a:lnTo>
                  <a:lnTo>
                    <a:pt x="212488" y="0"/>
                  </a:lnTo>
                  <a:close/>
                </a:path>
                <a:path w="237489" h="442594">
                  <a:moveTo>
                    <a:pt x="232824" y="45110"/>
                  </a:moveTo>
                  <a:lnTo>
                    <a:pt x="190327" y="45110"/>
                  </a:lnTo>
                  <a:lnTo>
                    <a:pt x="186790" y="95775"/>
                  </a:lnTo>
                  <a:lnTo>
                    <a:pt x="183135" y="149245"/>
                  </a:lnTo>
                  <a:lnTo>
                    <a:pt x="172363" y="308506"/>
                  </a:lnTo>
                  <a:lnTo>
                    <a:pt x="169543" y="349561"/>
                  </a:lnTo>
                  <a:lnTo>
                    <a:pt x="166019" y="399783"/>
                  </a:lnTo>
                  <a:lnTo>
                    <a:pt x="208546" y="399783"/>
                  </a:lnTo>
                  <a:lnTo>
                    <a:pt x="211294" y="360957"/>
                  </a:lnTo>
                  <a:lnTo>
                    <a:pt x="215582" y="298457"/>
                  </a:lnTo>
                  <a:lnTo>
                    <a:pt x="225949" y="144606"/>
                  </a:lnTo>
                  <a:lnTo>
                    <a:pt x="229645" y="90519"/>
                  </a:lnTo>
                  <a:lnTo>
                    <a:pt x="232824" y="4511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3276" y="2467717"/>
              <a:ext cx="150191" cy="1507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94119" y="2244975"/>
              <a:ext cx="150189" cy="1507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4119" y="2018319"/>
              <a:ext cx="150191" cy="1507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ca-ES" dirty="0"/>
            </a:p>
          </p:txBody>
        </p:sp>
      </p:grpSp>
      <p:sp>
        <p:nvSpPr>
          <p:cNvPr id="21" name="object 19">
            <a:extLst>
              <a:ext uri="{FF2B5EF4-FFF2-40B4-BE49-F238E27FC236}">
                <a16:creationId xmlns:a16="http://schemas.microsoft.com/office/drawing/2014/main" id="{D1799744-BA5E-C1E0-7FFC-533BF4B87D59}"/>
              </a:ext>
            </a:extLst>
          </p:cNvPr>
          <p:cNvSpPr txBox="1"/>
          <p:nvPr/>
        </p:nvSpPr>
        <p:spPr>
          <a:xfrm>
            <a:off x="1841959" y="1391258"/>
            <a:ext cx="325959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5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Com?</a:t>
            </a:r>
            <a:endParaRPr lang="ca-ES" sz="25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4D761F6-A6D2-595A-B08A-9085B52E723C}"/>
              </a:ext>
            </a:extLst>
          </p:cNvPr>
          <p:cNvCxnSpPr>
            <a:cxnSpLocks/>
          </p:cNvCxnSpPr>
          <p:nvPr/>
        </p:nvCxnSpPr>
        <p:spPr>
          <a:xfrm>
            <a:off x="1841959" y="1873719"/>
            <a:ext cx="7758861" cy="0"/>
          </a:xfrm>
          <a:prstGeom prst="line">
            <a:avLst/>
          </a:prstGeom>
          <a:ln w="12700">
            <a:solidFill>
              <a:srgbClr val="01A1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387ED11-7140-DF95-1BB4-7116BA558431}"/>
              </a:ext>
            </a:extLst>
          </p:cNvPr>
          <p:cNvSpPr/>
          <p:nvPr/>
        </p:nvSpPr>
        <p:spPr>
          <a:xfrm>
            <a:off x="5735497" y="4536007"/>
            <a:ext cx="3865323" cy="1393556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BB2472E8-E765-FFC2-B8C4-95B7C377836B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43F50997-0C95-7644-3A83-E1CA84BCBA2D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CA756EB7-23AA-F1D3-0AE9-16D2745257B2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9765F42B-8BEE-A663-3E84-DAF3C108A4AA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3" name="object 26">
            <a:extLst>
              <a:ext uri="{FF2B5EF4-FFF2-40B4-BE49-F238E27FC236}">
                <a16:creationId xmlns:a16="http://schemas.microsoft.com/office/drawing/2014/main" id="{52FBD177-BDE0-6696-9B8B-A70038743805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4" name="object 27">
            <a:extLst>
              <a:ext uri="{FF2B5EF4-FFF2-40B4-BE49-F238E27FC236}">
                <a16:creationId xmlns:a16="http://schemas.microsoft.com/office/drawing/2014/main" id="{71CA88D8-8EA0-DA49-37AF-B693C43DB93B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33C5796-27F2-98F2-A74F-86C67442E945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395B3A9-E0B3-A89F-08BD-BA302BCC0224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CC7AD1A-0D58-4C86-742E-804A6EA299AC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AC93CCA-08FE-12BD-1509-1793FA1AFDEA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7DE94F9-3CBF-4D16-2EC4-B367B88E3A2F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92C3D3C-5F4E-F172-B670-633F928BE72D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785" y="658685"/>
              <a:ext cx="480695" cy="523875"/>
            </a:xfrm>
            <a:custGeom>
              <a:avLst/>
              <a:gdLst/>
              <a:ahLst/>
              <a:cxnLst/>
              <a:rect l="l" t="t" r="r" b="b"/>
              <a:pathLst>
                <a:path w="480694" h="523875">
                  <a:moveTo>
                    <a:pt x="373227" y="0"/>
                  </a:moveTo>
                  <a:lnTo>
                    <a:pt x="220548" y="0"/>
                  </a:lnTo>
                  <a:lnTo>
                    <a:pt x="211827" y="923"/>
                  </a:lnTo>
                  <a:lnTo>
                    <a:pt x="71539" y="171869"/>
                  </a:lnTo>
                  <a:lnTo>
                    <a:pt x="46461" y="207548"/>
                  </a:lnTo>
                  <a:lnTo>
                    <a:pt x="22859" y="248208"/>
                  </a:lnTo>
                  <a:lnTo>
                    <a:pt x="5710" y="290898"/>
                  </a:lnTo>
                  <a:lnTo>
                    <a:pt x="0" y="332663"/>
                  </a:lnTo>
                  <a:lnTo>
                    <a:pt x="1957" y="361203"/>
                  </a:lnTo>
                  <a:lnTo>
                    <a:pt x="17627" y="412466"/>
                  </a:lnTo>
                  <a:lnTo>
                    <a:pt x="48512" y="455641"/>
                  </a:lnTo>
                  <a:lnTo>
                    <a:pt x="91845" y="488654"/>
                  </a:lnTo>
                  <a:lnTo>
                    <a:pt x="146590" y="511060"/>
                  </a:lnTo>
                  <a:lnTo>
                    <a:pt x="209289" y="522304"/>
                  </a:lnTo>
                  <a:lnTo>
                    <a:pt x="243408" y="523709"/>
                  </a:lnTo>
                  <a:lnTo>
                    <a:pt x="276483" y="522119"/>
                  </a:lnTo>
                  <a:lnTo>
                    <a:pt x="337519" y="509393"/>
                  </a:lnTo>
                  <a:lnTo>
                    <a:pt x="391088" y="484359"/>
                  </a:lnTo>
                  <a:lnTo>
                    <a:pt x="433314" y="449511"/>
                  </a:lnTo>
                  <a:lnTo>
                    <a:pt x="463170" y="405736"/>
                  </a:lnTo>
                  <a:lnTo>
                    <a:pt x="472992" y="379869"/>
                  </a:lnTo>
                  <a:lnTo>
                    <a:pt x="241198" y="379869"/>
                  </a:lnTo>
                  <a:lnTo>
                    <a:pt x="230615" y="379064"/>
                  </a:lnTo>
                  <a:lnTo>
                    <a:pt x="193895" y="351756"/>
                  </a:lnTo>
                  <a:lnTo>
                    <a:pt x="190296" y="331927"/>
                  </a:lnTo>
                  <a:lnTo>
                    <a:pt x="191196" y="321142"/>
                  </a:lnTo>
                  <a:lnTo>
                    <a:pt x="221003" y="287118"/>
                  </a:lnTo>
                  <a:lnTo>
                    <a:pt x="241198" y="283984"/>
                  </a:lnTo>
                  <a:lnTo>
                    <a:pt x="473931" y="283984"/>
                  </a:lnTo>
                  <a:lnTo>
                    <a:pt x="472717" y="278736"/>
                  </a:lnTo>
                  <a:lnTo>
                    <a:pt x="450303" y="235673"/>
                  </a:lnTo>
                  <a:lnTo>
                    <a:pt x="417117" y="200640"/>
                  </a:lnTo>
                  <a:lnTo>
                    <a:pt x="377291" y="174447"/>
                  </a:lnTo>
                  <a:lnTo>
                    <a:pt x="334962" y="157211"/>
                  </a:lnTo>
                  <a:lnTo>
                    <a:pt x="294309" y="148996"/>
                  </a:lnTo>
                  <a:lnTo>
                    <a:pt x="289140" y="148996"/>
                  </a:lnTo>
                  <a:lnTo>
                    <a:pt x="382079" y="25819"/>
                  </a:lnTo>
                  <a:lnTo>
                    <a:pt x="384035" y="22872"/>
                  </a:lnTo>
                  <a:lnTo>
                    <a:pt x="385025" y="19672"/>
                  </a:lnTo>
                  <a:lnTo>
                    <a:pt x="385025" y="11798"/>
                  </a:lnTo>
                  <a:lnTo>
                    <a:pt x="383425" y="8000"/>
                  </a:lnTo>
                  <a:lnTo>
                    <a:pt x="377037" y="1600"/>
                  </a:lnTo>
                  <a:lnTo>
                    <a:pt x="373227" y="0"/>
                  </a:lnTo>
                  <a:close/>
                </a:path>
                <a:path w="480694" h="523875">
                  <a:moveTo>
                    <a:pt x="473931" y="283984"/>
                  </a:moveTo>
                  <a:lnTo>
                    <a:pt x="241198" y="283984"/>
                  </a:lnTo>
                  <a:lnTo>
                    <a:pt x="251775" y="284768"/>
                  </a:lnTo>
                  <a:lnTo>
                    <a:pt x="261388" y="287118"/>
                  </a:lnTo>
                  <a:lnTo>
                    <a:pt x="291189" y="321142"/>
                  </a:lnTo>
                  <a:lnTo>
                    <a:pt x="292087" y="331927"/>
                  </a:lnTo>
                  <a:lnTo>
                    <a:pt x="291189" y="342418"/>
                  </a:lnTo>
                  <a:lnTo>
                    <a:pt x="261388" y="376647"/>
                  </a:lnTo>
                  <a:lnTo>
                    <a:pt x="241198" y="379869"/>
                  </a:lnTo>
                  <a:lnTo>
                    <a:pt x="472992" y="379869"/>
                  </a:lnTo>
                  <a:lnTo>
                    <a:pt x="478296" y="355948"/>
                  </a:lnTo>
                  <a:lnTo>
                    <a:pt x="480186" y="328980"/>
                  </a:lnTo>
                  <a:lnTo>
                    <a:pt x="478319" y="302960"/>
                  </a:lnTo>
                  <a:lnTo>
                    <a:pt x="473931" y="283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68281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50" dirty="0"/>
              <a:t>Amb qui contactar en cas de dubte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/>
              <a:t>35</a:t>
            </a:fld>
            <a:endParaRPr lang="ca-ES" dirty="0"/>
          </a:p>
        </p:txBody>
      </p:sp>
      <p:sp>
        <p:nvSpPr>
          <p:cNvPr id="10" name="object 10"/>
          <p:cNvSpPr txBox="1"/>
          <p:nvPr/>
        </p:nvSpPr>
        <p:spPr>
          <a:xfrm>
            <a:off x="1823300" y="2069944"/>
            <a:ext cx="2810997" cy="1319977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lang="ca-ES" sz="2500" dirty="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Assistència</a:t>
            </a:r>
            <a:r>
              <a:rPr lang="ca-ES" sz="2500" spc="-90" dirty="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br>
              <a:rPr lang="ca-ES" sz="2500" spc="-90" dirty="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2500" dirty="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tècnica</a:t>
            </a:r>
            <a:endParaRPr lang="ca-ES" sz="1500" b="1" spc="-25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endParaRPr lang="ca-ES" sz="1500" b="1" spc="-5" dirty="0">
              <a:solidFill>
                <a:srgbClr val="FFC00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5323" y="3274670"/>
            <a:ext cx="2186802" cy="2872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055"/>
              </a:spcBef>
            </a:pPr>
            <a:r>
              <a:rPr lang="ca-ES" sz="1500" b="1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Gerència </a:t>
            </a:r>
            <a:br>
              <a:rPr lang="ca-ES" sz="1500" b="1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</a:br>
            <a:r>
              <a:rPr lang="ca-ES" sz="1500" b="1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 Serveis</a:t>
            </a:r>
            <a:r>
              <a:rPr lang="ca-ES" sz="1500" b="1" spc="-25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500" b="1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d’Educació</a:t>
            </a:r>
            <a:endParaRPr lang="ca-ES" sz="1500" dirty="0">
              <a:solidFill>
                <a:srgbClr val="8B192B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>
              <a:spcBef>
                <a:spcPts val="200"/>
              </a:spcBef>
            </a:pPr>
            <a:br>
              <a:rPr lang="ca-ES" sz="15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C/ Comte d’Urgell,</a:t>
            </a:r>
            <a:r>
              <a:rPr lang="ca-ES" sz="1200" spc="-1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187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 marR="5080"/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Escola Industrial</a:t>
            </a:r>
            <a:b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Edifici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del Rellotge,</a:t>
            </a:r>
            <a:r>
              <a:rPr lang="ca-ES" sz="12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1r  </a:t>
            </a:r>
            <a:b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08036</a:t>
            </a:r>
            <a:r>
              <a:rPr lang="ca-ES" sz="12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Barcelona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00"/>
              </a:spcBef>
            </a:pPr>
            <a:r>
              <a:rPr lang="ca-ES" sz="1200" spc="-4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Tel.: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934 022</a:t>
            </a:r>
            <a:r>
              <a:rPr lang="ca-ES" sz="1200" spc="-4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950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00"/>
              </a:spcBef>
            </a:pPr>
            <a:endParaRPr lang="ca-ES" sz="1500" b="1" spc="-5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00"/>
              </a:spcBef>
            </a:pPr>
            <a:r>
              <a:rPr lang="ca-ES" sz="1500" b="1" spc="-5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Contacte:</a:t>
            </a:r>
            <a:br>
              <a:rPr lang="ca-ES" sz="1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1500" b="1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Elena </a:t>
            </a:r>
            <a:r>
              <a:rPr lang="ca-ES" sz="1500" b="1" spc="-5" dirty="0" err="1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Olmedilla</a:t>
            </a:r>
            <a:br>
              <a:rPr lang="ca-ES" sz="1500" b="1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15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/>
              </a:rPr>
              <a:t>olmedillane@diba.cat</a:t>
            </a:r>
            <a:br>
              <a:rPr lang="ca-ES" sz="15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15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667 805</a:t>
            </a:r>
            <a:r>
              <a:rPr lang="ca-ES" sz="15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241z</a:t>
            </a:r>
            <a:endParaRPr lang="ca-ES" sz="15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91" y="1458011"/>
            <a:ext cx="1133856" cy="6431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00" y="1418387"/>
            <a:ext cx="1091184" cy="68275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384326" y="2187847"/>
            <a:ext cx="36309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lang="ca-ES" sz="2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Diputació </a:t>
            </a:r>
            <a:br>
              <a:rPr lang="ca-ES" sz="2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2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</a:t>
            </a:r>
            <a:r>
              <a:rPr lang="ca-ES" sz="2500" spc="-5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2500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Barcelona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2FFEB7D-E7C1-1A8C-AE1D-CE267EF65B40}"/>
              </a:ext>
            </a:extLst>
          </p:cNvPr>
          <p:cNvCxnSpPr>
            <a:cxnSpLocks/>
          </p:cNvCxnSpPr>
          <p:nvPr/>
        </p:nvCxnSpPr>
        <p:spPr>
          <a:xfrm>
            <a:off x="1841959" y="3169119"/>
            <a:ext cx="2177591" cy="0"/>
          </a:xfrm>
          <a:prstGeom prst="line">
            <a:avLst/>
          </a:prstGeom>
          <a:ln w="12700">
            <a:solidFill>
              <a:srgbClr val="FBA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B03FA68D-C79C-DA9D-B7CE-B326AAA4C2FB}"/>
              </a:ext>
            </a:extLst>
          </p:cNvPr>
          <p:cNvCxnSpPr>
            <a:cxnSpLocks/>
          </p:cNvCxnSpPr>
          <p:nvPr/>
        </p:nvCxnSpPr>
        <p:spPr>
          <a:xfrm>
            <a:off x="4462991" y="3169119"/>
            <a:ext cx="4919134" cy="0"/>
          </a:xfrm>
          <a:prstGeom prst="line">
            <a:avLst/>
          </a:prstGeom>
          <a:ln w="12700">
            <a:solidFill>
              <a:srgbClr val="A12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10">
            <a:extLst>
              <a:ext uri="{FF2B5EF4-FFF2-40B4-BE49-F238E27FC236}">
                <a16:creationId xmlns:a16="http://schemas.microsoft.com/office/drawing/2014/main" id="{04972E35-A887-33D6-611B-42C3E11EB248}"/>
              </a:ext>
            </a:extLst>
          </p:cNvPr>
          <p:cNvSpPr txBox="1"/>
          <p:nvPr/>
        </p:nvSpPr>
        <p:spPr>
          <a:xfrm>
            <a:off x="1823300" y="3279619"/>
            <a:ext cx="2810997" cy="3625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ca-ES" sz="1500" b="1" dirty="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Xarxa</a:t>
            </a:r>
            <a:r>
              <a:rPr lang="ca-ES" sz="1500" b="1" spc="-5" dirty="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consultors</a:t>
            </a:r>
            <a:r>
              <a:rPr lang="ca-ES" sz="1500" spc="-5" dirty="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:</a:t>
            </a:r>
            <a:endParaRPr lang="ca-ES" sz="1500" dirty="0">
              <a:solidFill>
                <a:srgbClr val="FFC00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 marR="1402080">
              <a:spcBef>
                <a:spcPts val="850"/>
              </a:spcBef>
            </a:pPr>
            <a:r>
              <a:rPr lang="ca-ES" sz="15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Glòria</a:t>
            </a:r>
            <a:r>
              <a:rPr lang="ca-ES" sz="1500" spc="-1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500" dirty="0" err="1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Sànchez</a:t>
            </a:r>
            <a:r>
              <a:rPr lang="ca-ES" sz="15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 </a:t>
            </a:r>
            <a:r>
              <a:rPr lang="ca-ES" sz="15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Claudia </a:t>
            </a:r>
            <a:r>
              <a:rPr lang="ca-ES" sz="1500" spc="-25" dirty="0" err="1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Vallvé</a:t>
            </a:r>
            <a:endParaRPr lang="ca-ES" sz="1500" spc="-25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 marR="1402080">
              <a:spcBef>
                <a:spcPts val="850"/>
              </a:spcBef>
            </a:pPr>
            <a:endParaRPr lang="ca-ES" sz="1500" spc="-25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1500" b="1" spc="-5" dirty="0">
                <a:solidFill>
                  <a:srgbClr val="FFC00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Contacte: 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1500" b="1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Glòria </a:t>
            </a:r>
            <a:r>
              <a:rPr lang="ca-ES" sz="1500" b="1" dirty="0" err="1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Sànchez</a:t>
            </a:r>
            <a:endParaRPr lang="ca-ES" sz="1500" b="1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15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  <a:hlinkClick r:id="rId9"/>
              </a:rPr>
              <a:t>cueme@diba.cat</a:t>
            </a:r>
            <a:endParaRPr lang="ca-ES" sz="15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15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683 123</a:t>
            </a:r>
            <a:r>
              <a:rPr lang="ca-ES" sz="1500" spc="-1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5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390</a:t>
            </a:r>
            <a:endParaRPr lang="ca-ES" sz="15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 marR="1402080">
              <a:spcBef>
                <a:spcPts val="850"/>
              </a:spcBef>
            </a:pPr>
            <a:endParaRPr lang="ca-ES" sz="1500" spc="-25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endParaRPr lang="ca-ES" sz="1500" b="1" spc="-25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endParaRPr lang="ca-ES" sz="1500" b="1" spc="-25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endParaRPr lang="ca-ES" sz="1500" b="1" spc="-5" dirty="0">
              <a:solidFill>
                <a:srgbClr val="FFC00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210936C-188E-A601-CDC8-54C85C60AA5B}"/>
              </a:ext>
            </a:extLst>
          </p:cNvPr>
          <p:cNvSpPr/>
          <p:nvPr/>
        </p:nvSpPr>
        <p:spPr>
          <a:xfrm>
            <a:off x="4384326" y="3273697"/>
            <a:ext cx="3630997" cy="294439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12700" marR="222250">
              <a:spcBef>
                <a:spcPts val="650"/>
              </a:spcBef>
            </a:pPr>
            <a:r>
              <a:rPr lang="ca-ES" sz="1500" b="1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Gerència de Promoció </a:t>
            </a:r>
            <a:br>
              <a:rPr lang="ca-ES" sz="1500" b="1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</a:br>
            <a:r>
              <a:rPr lang="ca-ES" sz="1500" b="1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Econòmica</a:t>
            </a:r>
            <a:r>
              <a:rPr lang="ca-ES" sz="1500" b="1" spc="-100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500" b="1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 Ocupació</a:t>
            </a:r>
            <a:endParaRPr lang="ca-ES" sz="1500" dirty="0">
              <a:solidFill>
                <a:srgbClr val="8B192B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12700" marR="403225"/>
            <a:br>
              <a:rPr lang="ca-ES" sz="15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12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Trav.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 les Corts, 131-159</a:t>
            </a:r>
          </a:p>
          <a:p>
            <a:pPr marL="12700" marR="403225"/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Recinte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Maternitat </a:t>
            </a:r>
            <a:b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Pavelló</a:t>
            </a:r>
            <a:r>
              <a:rPr lang="ca-ES" sz="1200" spc="-9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Mestral</a:t>
            </a:r>
            <a:b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08028</a:t>
            </a:r>
            <a:r>
              <a:rPr lang="ca-ES" sz="1200" spc="-1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Barcelona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00"/>
              </a:spcBef>
            </a:pPr>
            <a:r>
              <a:rPr lang="ca-ES" sz="1200" spc="-4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Tel.: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934 022</a:t>
            </a:r>
            <a:r>
              <a:rPr lang="ca-ES" sz="1200" spc="-4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2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817</a:t>
            </a:r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00"/>
              </a:spcBef>
            </a:pPr>
            <a:endParaRPr lang="ca-ES" sz="1500" b="1" spc="-5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00"/>
              </a:spcBef>
            </a:pPr>
            <a:r>
              <a:rPr lang="ca-ES" sz="1500" b="1" spc="-5" dirty="0">
                <a:solidFill>
                  <a:srgbClr val="8B192B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Contacte:</a:t>
            </a:r>
            <a:br>
              <a:rPr lang="ca-ES" sz="1500" b="1" spc="-2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</a:br>
            <a:r>
              <a:rPr lang="ca-ES" sz="1500" b="1" spc="-20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Núria Falguera</a:t>
            </a:r>
            <a:endParaRPr lang="ca-ES" sz="1500" b="1" dirty="0">
              <a:solidFill>
                <a:srgbClr val="231F2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00"/>
              </a:spcBef>
            </a:pPr>
            <a:r>
              <a:rPr lang="ca-ES" sz="1500" spc="-5" dirty="0">
                <a:solidFill>
                  <a:srgbClr val="8B192B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falguerapn@diba.cat</a:t>
            </a:r>
            <a:endParaRPr lang="ca-ES" sz="1500" spc="-5" dirty="0">
              <a:solidFill>
                <a:srgbClr val="8B192B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marL="12700">
              <a:spcBef>
                <a:spcPts val="200"/>
              </a:spcBef>
            </a:pPr>
            <a:r>
              <a:rPr lang="ca-ES" sz="1500" spc="-5" dirty="0">
                <a:solidFill>
                  <a:srgbClr val="231F2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663 063 389 </a:t>
            </a:r>
            <a:endParaRPr lang="ca-ES" sz="15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3766CD1D-FC30-B665-F6AB-A92150927593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BD231B6C-FBD8-220F-43D4-500E6E00F157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B69F193F-7EF0-75BA-987C-D010323DA59C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7A4B86EB-B13F-305F-1590-4FF8E65CEAE0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B52F6122-A635-6D58-DB34-E78F6409E58B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7" name="object 27">
            <a:extLst>
              <a:ext uri="{FF2B5EF4-FFF2-40B4-BE49-F238E27FC236}">
                <a16:creationId xmlns:a16="http://schemas.microsoft.com/office/drawing/2014/main" id="{0E775B7E-336D-AB7C-350A-EB552DCE9681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E48F367-3E08-5EA3-EC9A-888DFB2B6E19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72C0A3F-1031-BCA0-8A76-8D9B1CDAFBF0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66FE3AB-6A53-49AD-A367-33F36E6DEAE6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645B60E-F3E9-0584-66E9-6B89C34C532D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B46A116-1425-8E86-66EB-92EF57E6FE25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7366EFF-2D79-30F9-E528-75E00E445EB8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3780154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79989"/>
                </a:lnTo>
                <a:lnTo>
                  <a:pt x="10692003" y="377998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833E6FE-6A77-BD49-4E73-08A19836D91B}"/>
              </a:ext>
            </a:extLst>
          </p:cNvPr>
          <p:cNvGrpSpPr/>
          <p:nvPr/>
        </p:nvGrpSpPr>
        <p:grpSpPr>
          <a:xfrm>
            <a:off x="317500" y="5905574"/>
            <a:ext cx="10058400" cy="1644968"/>
            <a:chOff x="317500" y="5905574"/>
            <a:chExt cx="10058400" cy="164496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44D8564-E8C5-84D6-93B7-A1868138C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40"/>
            <a:stretch/>
          </p:blipFill>
          <p:spPr>
            <a:xfrm>
              <a:off x="317500" y="5905575"/>
              <a:ext cx="3124200" cy="164496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C438FB7-C593-BD04-B4C3-A81C4761F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9"/>
            <a:stretch/>
          </p:blipFill>
          <p:spPr>
            <a:xfrm>
              <a:off x="7644976" y="5905574"/>
              <a:ext cx="2730924" cy="1644967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C0E6FBB-A71D-A58D-E024-E4BDDD4A45CD}"/>
                </a:ext>
              </a:extLst>
            </p:cNvPr>
            <p:cNvSpPr txBox="1"/>
            <p:nvPr/>
          </p:nvSpPr>
          <p:spPr>
            <a:xfrm>
              <a:off x="3943703" y="6454692"/>
              <a:ext cx="3149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>
                  <a:solidFill>
                    <a:srgbClr val="C00000"/>
                  </a:solidFill>
                </a:rPr>
                <a:t>Àrea d’Educació</a:t>
              </a:r>
            </a:p>
            <a:p>
              <a:r>
                <a:rPr lang="ca-ES" sz="1200" b="1">
                  <a:solidFill>
                    <a:srgbClr val="C00000"/>
                  </a:solidFill>
                </a:rPr>
                <a:t>Àrea de Desenvolupament Econòmic i Turisme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209" y="658685"/>
              <a:ext cx="363220" cy="516890"/>
            </a:xfrm>
            <a:custGeom>
              <a:avLst/>
              <a:gdLst/>
              <a:ahLst/>
              <a:cxnLst/>
              <a:rect l="l" t="t" r="r" b="b"/>
              <a:pathLst>
                <a:path w="363219" h="516890">
                  <a:moveTo>
                    <a:pt x="348399" y="0"/>
                  </a:moveTo>
                  <a:lnTo>
                    <a:pt x="197688" y="0"/>
                  </a:lnTo>
                  <a:lnTo>
                    <a:pt x="192265" y="1727"/>
                  </a:lnTo>
                  <a:lnTo>
                    <a:pt x="187363" y="5168"/>
                  </a:lnTo>
                  <a:lnTo>
                    <a:pt x="9601" y="143103"/>
                  </a:lnTo>
                  <a:lnTo>
                    <a:pt x="6642" y="145072"/>
                  </a:lnTo>
                  <a:lnTo>
                    <a:pt x="4305" y="147650"/>
                  </a:lnTo>
                  <a:lnTo>
                    <a:pt x="863" y="154050"/>
                  </a:lnTo>
                  <a:lnTo>
                    <a:pt x="0" y="157365"/>
                  </a:lnTo>
                  <a:lnTo>
                    <a:pt x="0" y="163271"/>
                  </a:lnTo>
                  <a:lnTo>
                    <a:pt x="990" y="166954"/>
                  </a:lnTo>
                  <a:lnTo>
                    <a:pt x="2959" y="171869"/>
                  </a:lnTo>
                  <a:lnTo>
                    <a:pt x="72771" y="262343"/>
                  </a:lnTo>
                  <a:lnTo>
                    <a:pt x="78435" y="265544"/>
                  </a:lnTo>
                  <a:lnTo>
                    <a:pt x="89255" y="265544"/>
                  </a:lnTo>
                  <a:lnTo>
                    <a:pt x="92951" y="264325"/>
                  </a:lnTo>
                  <a:lnTo>
                    <a:pt x="95897" y="261848"/>
                  </a:lnTo>
                  <a:lnTo>
                    <a:pt x="178511" y="198412"/>
                  </a:lnTo>
                  <a:lnTo>
                    <a:pt x="178511" y="501827"/>
                  </a:lnTo>
                  <a:lnTo>
                    <a:pt x="180467" y="506501"/>
                  </a:lnTo>
                  <a:lnTo>
                    <a:pt x="188341" y="514375"/>
                  </a:lnTo>
                  <a:lnTo>
                    <a:pt x="193001" y="516331"/>
                  </a:lnTo>
                  <a:lnTo>
                    <a:pt x="348399" y="516331"/>
                  </a:lnTo>
                  <a:lnTo>
                    <a:pt x="353072" y="514375"/>
                  </a:lnTo>
                  <a:lnTo>
                    <a:pt x="360946" y="506501"/>
                  </a:lnTo>
                  <a:lnTo>
                    <a:pt x="362915" y="501827"/>
                  </a:lnTo>
                  <a:lnTo>
                    <a:pt x="362915" y="14516"/>
                  </a:lnTo>
                  <a:lnTo>
                    <a:pt x="360946" y="9842"/>
                  </a:lnTo>
                  <a:lnTo>
                    <a:pt x="353072" y="19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95959" y="1956015"/>
            <a:ext cx="5295332" cy="1937518"/>
          </a:xfrm>
          <a:prstGeom prst="rect">
            <a:avLst/>
          </a:prstGeom>
        </p:spPr>
        <p:txBody>
          <a:bodyPr vert="horz" wrap="square" lIns="0" tIns="12700" rIns="0" bIns="0" numCol="1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Durant tot un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curs</a:t>
            </a:r>
            <a:r>
              <a:rPr lang="ca-ES" sz="1400" spc="-1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,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l’alumnat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crea i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gestiona una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cooperativa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escolar amb el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suport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de l’escola, l’administració local, les empreses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</a:t>
            </a:r>
            <a:r>
              <a:rPr lang="ca-ES" sz="140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a</a:t>
            </a:r>
            <a:r>
              <a:rPr lang="ca-ES" sz="1400" spc="-5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ltres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entitats de la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seva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localitat.</a:t>
            </a: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endParaRPr lang="ca-ES" sz="1400" spc="-5" noProof="0" dirty="0">
              <a:solidFill>
                <a:srgbClr val="231F20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La cultura emprenedora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l’escola promou les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competències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emprenedores entre l’alumnat de tercer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cicle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de primària per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millorar-ne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l’èxit educatiu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posar les bases dels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seus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projectes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vitals i també </a:t>
            </a:r>
            <a:r>
              <a:rPr lang="ca-ES" sz="1400" spc="-5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dels seus projectes professionals </a:t>
            </a:r>
            <a:r>
              <a:rPr lang="ca-ES" sz="1400" noProof="0" dirty="0">
                <a:solidFill>
                  <a:srgbClr val="231F2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futurs.</a:t>
            </a:r>
            <a:endParaRPr lang="ca-ES" sz="1400" noProof="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94461" y="504000"/>
            <a:ext cx="771949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95" dirty="0">
                <a:latin typeface="Rubik Light" panose="00000400000000000000" pitchFamily="2" charset="-79"/>
                <a:cs typeface="Rubik Light" panose="00000400000000000000" pitchFamily="2" charset="-79"/>
              </a:rPr>
              <a:t>Què </a:t>
            </a:r>
            <a:r>
              <a:rPr sz="3000" b="0" spc="-75" dirty="0" err="1">
                <a:latin typeface="Rubik Light" panose="00000400000000000000" pitchFamily="2" charset="-79"/>
                <a:cs typeface="Rubik Light" panose="00000400000000000000" pitchFamily="2" charset="-79"/>
              </a:rPr>
              <a:t>és</a:t>
            </a:r>
            <a:r>
              <a:rPr sz="3000" b="0" spc="-550" dirty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sz="3000" b="0" spc="-145" dirty="0" err="1"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r>
              <a:rPr sz="3000" b="0" spc="-145" dirty="0">
                <a:latin typeface="Rubik Light" panose="00000400000000000000" pitchFamily="2" charset="-79"/>
                <a:cs typeface="Rubik Light" panose="00000400000000000000" pitchFamily="2" charset="-79"/>
              </a:rPr>
              <a:t>?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001A79B-8A48-69D1-4DA0-7875FB729E03}"/>
              </a:ext>
            </a:extLst>
          </p:cNvPr>
          <p:cNvGrpSpPr/>
          <p:nvPr/>
        </p:nvGrpSpPr>
        <p:grpSpPr>
          <a:xfrm>
            <a:off x="4067704" y="4693500"/>
            <a:ext cx="3561801" cy="1968162"/>
            <a:chOff x="4013602" y="3009570"/>
            <a:chExt cx="3481970" cy="1924050"/>
          </a:xfrm>
        </p:grpSpPr>
        <p:grpSp>
          <p:nvGrpSpPr>
            <p:cNvPr id="8" name="object 8"/>
            <p:cNvGrpSpPr/>
            <p:nvPr/>
          </p:nvGrpSpPr>
          <p:grpSpPr>
            <a:xfrm>
              <a:off x="4013602" y="3009570"/>
              <a:ext cx="2963545" cy="1924050"/>
              <a:chOff x="1835380" y="2839699"/>
              <a:chExt cx="2963545" cy="192405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1910152" y="2903583"/>
                <a:ext cx="615315" cy="716915"/>
              </a:xfrm>
              <a:custGeom>
                <a:avLst/>
                <a:gdLst/>
                <a:ahLst/>
                <a:cxnLst/>
                <a:rect l="l" t="t" r="r" b="b"/>
                <a:pathLst>
                  <a:path w="615314" h="716914">
                    <a:moveTo>
                      <a:pt x="46844" y="325548"/>
                    </a:moveTo>
                    <a:lnTo>
                      <a:pt x="43246" y="325619"/>
                    </a:lnTo>
                    <a:lnTo>
                      <a:pt x="38395" y="325645"/>
                    </a:lnTo>
                    <a:lnTo>
                      <a:pt x="21921" y="329454"/>
                    </a:lnTo>
                    <a:lnTo>
                      <a:pt x="9861" y="339431"/>
                    </a:lnTo>
                    <a:lnTo>
                      <a:pt x="2455" y="356056"/>
                    </a:lnTo>
                    <a:lnTo>
                      <a:pt x="64" y="378629"/>
                    </a:lnTo>
                    <a:lnTo>
                      <a:pt x="0" y="382696"/>
                    </a:lnTo>
                    <a:lnTo>
                      <a:pt x="1026" y="431952"/>
                    </a:lnTo>
                    <a:lnTo>
                      <a:pt x="2678" y="485258"/>
                    </a:lnTo>
                    <a:lnTo>
                      <a:pt x="4885" y="538546"/>
                    </a:lnTo>
                    <a:lnTo>
                      <a:pt x="7572" y="590719"/>
                    </a:lnTo>
                    <a:lnTo>
                      <a:pt x="23326" y="637019"/>
                    </a:lnTo>
                    <a:lnTo>
                      <a:pt x="288039" y="650295"/>
                    </a:lnTo>
                    <a:lnTo>
                      <a:pt x="291337" y="663089"/>
                    </a:lnTo>
                    <a:lnTo>
                      <a:pt x="341958" y="709451"/>
                    </a:lnTo>
                    <a:lnTo>
                      <a:pt x="379996" y="715813"/>
                    </a:lnTo>
                    <a:lnTo>
                      <a:pt x="419259" y="716533"/>
                    </a:lnTo>
                    <a:lnTo>
                      <a:pt x="453647" y="714811"/>
                    </a:lnTo>
                    <a:lnTo>
                      <a:pt x="518779" y="707670"/>
                    </a:lnTo>
                    <a:lnTo>
                      <a:pt x="576138" y="679289"/>
                    </a:lnTo>
                    <a:lnTo>
                      <a:pt x="586878" y="663089"/>
                    </a:lnTo>
                    <a:lnTo>
                      <a:pt x="400059" y="663089"/>
                    </a:lnTo>
                    <a:lnTo>
                      <a:pt x="376510" y="661510"/>
                    </a:lnTo>
                    <a:lnTo>
                      <a:pt x="342892" y="640386"/>
                    </a:lnTo>
                    <a:lnTo>
                      <a:pt x="340376" y="633658"/>
                    </a:lnTo>
                    <a:lnTo>
                      <a:pt x="341638" y="627559"/>
                    </a:lnTo>
                    <a:lnTo>
                      <a:pt x="341626" y="621239"/>
                    </a:lnTo>
                    <a:lnTo>
                      <a:pt x="340372" y="615141"/>
                    </a:lnTo>
                    <a:lnTo>
                      <a:pt x="337848" y="609414"/>
                    </a:lnTo>
                    <a:lnTo>
                      <a:pt x="337950" y="604956"/>
                    </a:lnTo>
                    <a:lnTo>
                      <a:pt x="338629" y="596320"/>
                    </a:lnTo>
                    <a:lnTo>
                      <a:pt x="285308" y="596320"/>
                    </a:lnTo>
                    <a:lnTo>
                      <a:pt x="61547" y="591811"/>
                    </a:lnTo>
                    <a:lnTo>
                      <a:pt x="58794" y="538546"/>
                    </a:lnTo>
                    <a:lnTo>
                      <a:pt x="56592" y="485258"/>
                    </a:lnTo>
                    <a:lnTo>
                      <a:pt x="54941" y="431952"/>
                    </a:lnTo>
                    <a:lnTo>
                      <a:pt x="53838" y="378629"/>
                    </a:lnTo>
                    <a:lnTo>
                      <a:pt x="107675" y="376677"/>
                    </a:lnTo>
                    <a:lnTo>
                      <a:pt x="134582" y="375297"/>
                    </a:lnTo>
                    <a:lnTo>
                      <a:pt x="177477" y="367225"/>
                    </a:lnTo>
                    <a:lnTo>
                      <a:pt x="185918" y="354105"/>
                    </a:lnTo>
                    <a:lnTo>
                      <a:pt x="205251" y="325783"/>
                    </a:lnTo>
                    <a:lnTo>
                      <a:pt x="49406" y="325783"/>
                    </a:lnTo>
                    <a:lnTo>
                      <a:pt x="46844" y="325548"/>
                    </a:lnTo>
                    <a:close/>
                  </a:path>
                  <a:path w="615314" h="716914">
                    <a:moveTo>
                      <a:pt x="600283" y="603114"/>
                    </a:moveTo>
                    <a:lnTo>
                      <a:pt x="547462" y="603114"/>
                    </a:lnTo>
                    <a:lnTo>
                      <a:pt x="547404" y="612353"/>
                    </a:lnTo>
                    <a:lnTo>
                      <a:pt x="546460" y="621288"/>
                    </a:lnTo>
                    <a:lnTo>
                      <a:pt x="495692" y="657739"/>
                    </a:lnTo>
                    <a:lnTo>
                      <a:pt x="444262" y="661484"/>
                    </a:lnTo>
                    <a:lnTo>
                      <a:pt x="424103" y="662521"/>
                    </a:lnTo>
                    <a:lnTo>
                      <a:pt x="400059" y="663089"/>
                    </a:lnTo>
                    <a:lnTo>
                      <a:pt x="586878" y="663089"/>
                    </a:lnTo>
                    <a:lnTo>
                      <a:pt x="590819" y="657144"/>
                    </a:lnTo>
                    <a:lnTo>
                      <a:pt x="598255" y="631859"/>
                    </a:lnTo>
                    <a:lnTo>
                      <a:pt x="600377" y="605096"/>
                    </a:lnTo>
                    <a:lnTo>
                      <a:pt x="600283" y="603114"/>
                    </a:lnTo>
                    <a:close/>
                  </a:path>
                  <a:path w="615314" h="716914">
                    <a:moveTo>
                      <a:pt x="599949" y="596091"/>
                    </a:moveTo>
                    <a:lnTo>
                      <a:pt x="338648" y="596091"/>
                    </a:lnTo>
                    <a:lnTo>
                      <a:pt x="450878" y="599901"/>
                    </a:lnTo>
                    <a:lnTo>
                      <a:pt x="473888" y="601111"/>
                    </a:lnTo>
                    <a:lnTo>
                      <a:pt x="498360" y="602898"/>
                    </a:lnTo>
                    <a:lnTo>
                      <a:pt x="523237" y="603991"/>
                    </a:lnTo>
                    <a:lnTo>
                      <a:pt x="547462" y="603114"/>
                    </a:lnTo>
                    <a:lnTo>
                      <a:pt x="600283" y="603114"/>
                    </a:lnTo>
                    <a:lnTo>
                      <a:pt x="599949" y="596091"/>
                    </a:lnTo>
                    <a:close/>
                  </a:path>
                  <a:path w="615314" h="716914">
                    <a:moveTo>
                      <a:pt x="360874" y="62374"/>
                    </a:moveTo>
                    <a:lnTo>
                      <a:pt x="294630" y="62374"/>
                    </a:lnTo>
                    <a:lnTo>
                      <a:pt x="317898" y="98778"/>
                    </a:lnTo>
                    <a:lnTo>
                      <a:pt x="326503" y="150752"/>
                    </a:lnTo>
                    <a:lnTo>
                      <a:pt x="325297" y="208333"/>
                    </a:lnTo>
                    <a:lnTo>
                      <a:pt x="319134" y="261557"/>
                    </a:lnTo>
                    <a:lnTo>
                      <a:pt x="312522" y="302553"/>
                    </a:lnTo>
                    <a:lnTo>
                      <a:pt x="312461" y="306138"/>
                    </a:lnTo>
                    <a:lnTo>
                      <a:pt x="312766" y="308766"/>
                    </a:lnTo>
                    <a:lnTo>
                      <a:pt x="312601" y="308779"/>
                    </a:lnTo>
                    <a:lnTo>
                      <a:pt x="303474" y="310816"/>
                    </a:lnTo>
                    <a:lnTo>
                      <a:pt x="296335" y="315221"/>
                    </a:lnTo>
                    <a:lnTo>
                      <a:pt x="291173" y="321384"/>
                    </a:lnTo>
                    <a:lnTo>
                      <a:pt x="287975" y="328693"/>
                    </a:lnTo>
                    <a:lnTo>
                      <a:pt x="281486" y="331347"/>
                    </a:lnTo>
                    <a:lnTo>
                      <a:pt x="276228" y="336922"/>
                    </a:lnTo>
                    <a:lnTo>
                      <a:pt x="274412" y="346270"/>
                    </a:lnTo>
                    <a:lnTo>
                      <a:pt x="270270" y="373384"/>
                    </a:lnTo>
                    <a:lnTo>
                      <a:pt x="269052" y="401396"/>
                    </a:lnTo>
                    <a:lnTo>
                      <a:pt x="272397" y="428514"/>
                    </a:lnTo>
                    <a:lnTo>
                      <a:pt x="281943" y="452950"/>
                    </a:lnTo>
                    <a:lnTo>
                      <a:pt x="280914" y="454943"/>
                    </a:lnTo>
                    <a:lnTo>
                      <a:pt x="280025" y="457102"/>
                    </a:lnTo>
                    <a:lnTo>
                      <a:pt x="279454" y="459604"/>
                    </a:lnTo>
                    <a:lnTo>
                      <a:pt x="274185" y="486105"/>
                    </a:lnTo>
                    <a:lnTo>
                      <a:pt x="271740" y="512414"/>
                    </a:lnTo>
                    <a:lnTo>
                      <a:pt x="273700" y="538019"/>
                    </a:lnTo>
                    <a:lnTo>
                      <a:pt x="273786" y="538546"/>
                    </a:lnTo>
                    <a:lnTo>
                      <a:pt x="281752" y="563757"/>
                    </a:lnTo>
                    <a:lnTo>
                      <a:pt x="281155" y="570234"/>
                    </a:lnTo>
                    <a:lnTo>
                      <a:pt x="282603" y="576965"/>
                    </a:lnTo>
                    <a:lnTo>
                      <a:pt x="286096" y="582553"/>
                    </a:lnTo>
                    <a:lnTo>
                      <a:pt x="285791" y="586935"/>
                    </a:lnTo>
                    <a:lnTo>
                      <a:pt x="285513" y="591811"/>
                    </a:lnTo>
                    <a:lnTo>
                      <a:pt x="285308" y="596320"/>
                    </a:lnTo>
                    <a:lnTo>
                      <a:pt x="338629" y="596320"/>
                    </a:lnTo>
                    <a:lnTo>
                      <a:pt x="338648" y="596091"/>
                    </a:lnTo>
                    <a:lnTo>
                      <a:pt x="599949" y="596091"/>
                    </a:lnTo>
                    <a:lnTo>
                      <a:pt x="599113" y="578514"/>
                    </a:lnTo>
                    <a:lnTo>
                      <a:pt x="610300" y="556069"/>
                    </a:lnTo>
                    <a:lnTo>
                      <a:pt x="611613" y="549156"/>
                    </a:lnTo>
                    <a:lnTo>
                      <a:pt x="509636" y="549156"/>
                    </a:lnTo>
                    <a:lnTo>
                      <a:pt x="489721" y="548641"/>
                    </a:lnTo>
                    <a:lnTo>
                      <a:pt x="469692" y="547101"/>
                    </a:lnTo>
                    <a:lnTo>
                      <a:pt x="450878" y="546002"/>
                    </a:lnTo>
                    <a:lnTo>
                      <a:pt x="360824" y="543116"/>
                    </a:lnTo>
                    <a:lnTo>
                      <a:pt x="330812" y="541850"/>
                    </a:lnTo>
                    <a:lnTo>
                      <a:pt x="326207" y="528697"/>
                    </a:lnTo>
                    <a:lnTo>
                      <a:pt x="324867" y="515038"/>
                    </a:lnTo>
                    <a:lnTo>
                      <a:pt x="325906" y="501139"/>
                    </a:lnTo>
                    <a:lnTo>
                      <a:pt x="328438" y="487265"/>
                    </a:lnTo>
                    <a:lnTo>
                      <a:pt x="613012" y="487265"/>
                    </a:lnTo>
                    <a:lnTo>
                      <a:pt x="611787" y="478515"/>
                    </a:lnTo>
                    <a:lnTo>
                      <a:pt x="611279" y="476102"/>
                    </a:lnTo>
                    <a:lnTo>
                      <a:pt x="610505" y="474006"/>
                    </a:lnTo>
                    <a:lnTo>
                      <a:pt x="609603" y="472076"/>
                    </a:lnTo>
                    <a:lnTo>
                      <a:pt x="611838" y="468329"/>
                    </a:lnTo>
                    <a:lnTo>
                      <a:pt x="613273" y="463808"/>
                    </a:lnTo>
                    <a:lnTo>
                      <a:pt x="613339" y="452950"/>
                    </a:lnTo>
                    <a:lnTo>
                      <a:pt x="613451" y="445228"/>
                    </a:lnTo>
                    <a:lnTo>
                      <a:pt x="559844" y="445228"/>
                    </a:lnTo>
                    <a:lnTo>
                      <a:pt x="436196" y="440619"/>
                    </a:lnTo>
                    <a:lnTo>
                      <a:pt x="381573" y="440619"/>
                    </a:lnTo>
                    <a:lnTo>
                      <a:pt x="362117" y="439781"/>
                    </a:lnTo>
                    <a:lnTo>
                      <a:pt x="345163" y="435932"/>
                    </a:lnTo>
                    <a:lnTo>
                      <a:pt x="328046" y="422700"/>
                    </a:lnTo>
                    <a:lnTo>
                      <a:pt x="321810" y="403943"/>
                    </a:lnTo>
                    <a:lnTo>
                      <a:pt x="322491" y="382696"/>
                    </a:lnTo>
                    <a:lnTo>
                      <a:pt x="326126" y="361992"/>
                    </a:lnTo>
                    <a:lnTo>
                      <a:pt x="363177" y="360277"/>
                    </a:lnTo>
                    <a:lnTo>
                      <a:pt x="400232" y="359370"/>
                    </a:lnTo>
                    <a:lnTo>
                      <a:pt x="605709" y="359367"/>
                    </a:lnTo>
                    <a:lnTo>
                      <a:pt x="596108" y="334635"/>
                    </a:lnTo>
                    <a:lnTo>
                      <a:pt x="562295" y="313046"/>
                    </a:lnTo>
                    <a:lnTo>
                      <a:pt x="515308" y="305484"/>
                    </a:lnTo>
                    <a:lnTo>
                      <a:pt x="512850" y="305337"/>
                    </a:lnTo>
                    <a:lnTo>
                      <a:pt x="366423" y="305337"/>
                    </a:lnTo>
                    <a:lnTo>
                      <a:pt x="372519" y="266476"/>
                    </a:lnTo>
                    <a:lnTo>
                      <a:pt x="377893" y="222192"/>
                    </a:lnTo>
                    <a:lnTo>
                      <a:pt x="380653" y="175310"/>
                    </a:lnTo>
                    <a:lnTo>
                      <a:pt x="378906" y="128655"/>
                    </a:lnTo>
                    <a:lnTo>
                      <a:pt x="370757" y="85050"/>
                    </a:lnTo>
                    <a:lnTo>
                      <a:pt x="360874" y="62374"/>
                    </a:lnTo>
                    <a:close/>
                  </a:path>
                  <a:path w="615314" h="716914">
                    <a:moveTo>
                      <a:pt x="613012" y="487265"/>
                    </a:moveTo>
                    <a:lnTo>
                      <a:pt x="328438" y="487265"/>
                    </a:lnTo>
                    <a:lnTo>
                      <a:pt x="353125" y="492109"/>
                    </a:lnTo>
                    <a:lnTo>
                      <a:pt x="378945" y="493813"/>
                    </a:lnTo>
                    <a:lnTo>
                      <a:pt x="429263" y="494275"/>
                    </a:lnTo>
                    <a:lnTo>
                      <a:pt x="561025" y="499190"/>
                    </a:lnTo>
                    <a:lnTo>
                      <a:pt x="547133" y="542683"/>
                    </a:lnTo>
                    <a:lnTo>
                      <a:pt x="509636" y="549156"/>
                    </a:lnTo>
                    <a:lnTo>
                      <a:pt x="611613" y="549156"/>
                    </a:lnTo>
                    <a:lnTo>
                      <a:pt x="615227" y="530129"/>
                    </a:lnTo>
                    <a:lnTo>
                      <a:pt x="615266" y="503382"/>
                    </a:lnTo>
                    <a:lnTo>
                      <a:pt x="613012" y="487265"/>
                    </a:lnTo>
                    <a:close/>
                  </a:path>
                  <a:path w="615314" h="716914">
                    <a:moveTo>
                      <a:pt x="605709" y="359367"/>
                    </a:moveTo>
                    <a:lnTo>
                      <a:pt x="437299" y="359367"/>
                    </a:lnTo>
                    <a:lnTo>
                      <a:pt x="474386" y="360367"/>
                    </a:lnTo>
                    <a:lnTo>
                      <a:pt x="495268" y="360385"/>
                    </a:lnTo>
                    <a:lnTo>
                      <a:pt x="518388" y="361292"/>
                    </a:lnTo>
                    <a:lnTo>
                      <a:pt x="539780" y="366683"/>
                    </a:lnTo>
                    <a:lnTo>
                      <a:pt x="555475" y="380153"/>
                    </a:lnTo>
                    <a:lnTo>
                      <a:pt x="559698" y="392811"/>
                    </a:lnTo>
                    <a:lnTo>
                      <a:pt x="561108" y="409604"/>
                    </a:lnTo>
                    <a:lnTo>
                      <a:pt x="560884" y="422700"/>
                    </a:lnTo>
                    <a:lnTo>
                      <a:pt x="560763" y="428514"/>
                    </a:lnTo>
                    <a:lnTo>
                      <a:pt x="559844" y="445228"/>
                    </a:lnTo>
                    <a:lnTo>
                      <a:pt x="613451" y="445228"/>
                    </a:lnTo>
                    <a:lnTo>
                      <a:pt x="613866" y="416641"/>
                    </a:lnTo>
                    <a:lnTo>
                      <a:pt x="610724" y="372286"/>
                    </a:lnTo>
                    <a:lnTo>
                      <a:pt x="605709" y="359367"/>
                    </a:lnTo>
                    <a:close/>
                  </a:path>
                  <a:path w="615314" h="716914">
                    <a:moveTo>
                      <a:pt x="419116" y="439983"/>
                    </a:moveTo>
                    <a:lnTo>
                      <a:pt x="401312" y="440127"/>
                    </a:lnTo>
                    <a:lnTo>
                      <a:pt x="381573" y="440619"/>
                    </a:lnTo>
                    <a:lnTo>
                      <a:pt x="436196" y="440619"/>
                    </a:lnTo>
                    <a:lnTo>
                      <a:pt x="419116" y="439983"/>
                    </a:lnTo>
                    <a:close/>
                  </a:path>
                  <a:path w="615314" h="716914">
                    <a:moveTo>
                      <a:pt x="51184" y="325238"/>
                    </a:moveTo>
                    <a:lnTo>
                      <a:pt x="46066" y="325340"/>
                    </a:lnTo>
                    <a:lnTo>
                      <a:pt x="48377" y="325518"/>
                    </a:lnTo>
                    <a:lnTo>
                      <a:pt x="46844" y="325548"/>
                    </a:lnTo>
                    <a:lnTo>
                      <a:pt x="49406" y="325783"/>
                    </a:lnTo>
                    <a:lnTo>
                      <a:pt x="52848" y="325712"/>
                    </a:lnTo>
                    <a:lnTo>
                      <a:pt x="51184" y="325238"/>
                    </a:lnTo>
                    <a:close/>
                  </a:path>
                  <a:path w="615314" h="716914">
                    <a:moveTo>
                      <a:pt x="205623" y="325238"/>
                    </a:moveTo>
                    <a:lnTo>
                      <a:pt x="51184" y="325238"/>
                    </a:lnTo>
                    <a:lnTo>
                      <a:pt x="52848" y="325712"/>
                    </a:lnTo>
                    <a:lnTo>
                      <a:pt x="49406" y="325783"/>
                    </a:lnTo>
                    <a:lnTo>
                      <a:pt x="205251" y="325783"/>
                    </a:lnTo>
                    <a:lnTo>
                      <a:pt x="205623" y="325238"/>
                    </a:lnTo>
                    <a:close/>
                  </a:path>
                  <a:path w="615314" h="716914">
                    <a:moveTo>
                      <a:pt x="280386" y="0"/>
                    </a:moveTo>
                    <a:lnTo>
                      <a:pt x="272877" y="1679"/>
                    </a:lnTo>
                    <a:lnTo>
                      <a:pt x="266551" y="5356"/>
                    </a:lnTo>
                    <a:lnTo>
                      <a:pt x="261521" y="10570"/>
                    </a:lnTo>
                    <a:lnTo>
                      <a:pt x="255329" y="14095"/>
                    </a:lnTo>
                    <a:lnTo>
                      <a:pt x="250115" y="19099"/>
                    </a:lnTo>
                    <a:lnTo>
                      <a:pt x="246289" y="25597"/>
                    </a:lnTo>
                    <a:lnTo>
                      <a:pt x="244262" y="33608"/>
                    </a:lnTo>
                    <a:lnTo>
                      <a:pt x="237383" y="85621"/>
                    </a:lnTo>
                    <a:lnTo>
                      <a:pt x="227973" y="135939"/>
                    </a:lnTo>
                    <a:lnTo>
                      <a:pt x="215017" y="184549"/>
                    </a:lnTo>
                    <a:lnTo>
                      <a:pt x="197504" y="231442"/>
                    </a:lnTo>
                    <a:lnTo>
                      <a:pt x="174422" y="276607"/>
                    </a:lnTo>
                    <a:lnTo>
                      <a:pt x="144757" y="320031"/>
                    </a:lnTo>
                    <a:lnTo>
                      <a:pt x="144402" y="320616"/>
                    </a:lnTo>
                    <a:lnTo>
                      <a:pt x="120027" y="322007"/>
                    </a:lnTo>
                    <a:lnTo>
                      <a:pt x="95653" y="323114"/>
                    </a:lnTo>
                    <a:lnTo>
                      <a:pt x="46904" y="324718"/>
                    </a:lnTo>
                    <a:lnTo>
                      <a:pt x="45783" y="325451"/>
                    </a:lnTo>
                    <a:lnTo>
                      <a:pt x="46844" y="325548"/>
                    </a:lnTo>
                    <a:lnTo>
                      <a:pt x="48377" y="325518"/>
                    </a:lnTo>
                    <a:lnTo>
                      <a:pt x="46066" y="325340"/>
                    </a:lnTo>
                    <a:lnTo>
                      <a:pt x="51184" y="325238"/>
                    </a:lnTo>
                    <a:lnTo>
                      <a:pt x="205623" y="325238"/>
                    </a:lnTo>
                    <a:lnTo>
                      <a:pt x="216568" y="309204"/>
                    </a:lnTo>
                    <a:lnTo>
                      <a:pt x="241117" y="263059"/>
                    </a:lnTo>
                    <a:lnTo>
                      <a:pt x="260381" y="215488"/>
                    </a:lnTo>
                    <a:lnTo>
                      <a:pt x="275178" y="166306"/>
                    </a:lnTo>
                    <a:lnTo>
                      <a:pt x="286322" y="115330"/>
                    </a:lnTo>
                    <a:lnTo>
                      <a:pt x="294630" y="62374"/>
                    </a:lnTo>
                    <a:lnTo>
                      <a:pt x="360874" y="62374"/>
                    </a:lnTo>
                    <a:lnTo>
                      <a:pt x="354313" y="47320"/>
                    </a:lnTo>
                    <a:lnTo>
                      <a:pt x="327680" y="18288"/>
                    </a:lnTo>
                    <a:lnTo>
                      <a:pt x="288966" y="779"/>
                    </a:lnTo>
                    <a:lnTo>
                      <a:pt x="280386" y="0"/>
                    </a:lnTo>
                    <a:close/>
                  </a:path>
                  <a:path w="615314" h="716914">
                    <a:moveTo>
                      <a:pt x="466117" y="302553"/>
                    </a:moveTo>
                    <a:lnTo>
                      <a:pt x="416047" y="302942"/>
                    </a:lnTo>
                    <a:lnTo>
                      <a:pt x="366423" y="305337"/>
                    </a:lnTo>
                    <a:lnTo>
                      <a:pt x="512850" y="305337"/>
                    </a:lnTo>
                    <a:lnTo>
                      <a:pt x="466117" y="30255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2071763" y="4311532"/>
                <a:ext cx="384810" cy="241935"/>
              </a:xfrm>
              <a:custGeom>
                <a:avLst/>
                <a:gdLst/>
                <a:ahLst/>
                <a:cxnLst/>
                <a:rect l="l" t="t" r="r" b="b"/>
                <a:pathLst>
                  <a:path w="384810" h="241935">
                    <a:moveTo>
                      <a:pt x="213560" y="0"/>
                    </a:moveTo>
                    <a:lnTo>
                      <a:pt x="198585" y="12718"/>
                    </a:lnTo>
                    <a:lnTo>
                      <a:pt x="194851" y="32033"/>
                    </a:lnTo>
                    <a:lnTo>
                      <a:pt x="207454" y="49202"/>
                    </a:lnTo>
                    <a:lnTo>
                      <a:pt x="271386" y="86705"/>
                    </a:lnTo>
                    <a:lnTo>
                      <a:pt x="222302" y="86897"/>
                    </a:lnTo>
                    <a:lnTo>
                      <a:pt x="173226" y="86674"/>
                    </a:lnTo>
                    <a:lnTo>
                      <a:pt x="124155" y="86026"/>
                    </a:lnTo>
                    <a:lnTo>
                      <a:pt x="75087" y="84943"/>
                    </a:lnTo>
                    <a:lnTo>
                      <a:pt x="26022" y="83416"/>
                    </a:lnTo>
                    <a:lnTo>
                      <a:pt x="6498" y="91140"/>
                    </a:lnTo>
                    <a:lnTo>
                      <a:pt x="26022" y="137353"/>
                    </a:lnTo>
                    <a:lnTo>
                      <a:pt x="78964" y="138988"/>
                    </a:lnTo>
                    <a:lnTo>
                      <a:pt x="131906" y="140107"/>
                    </a:lnTo>
                    <a:lnTo>
                      <a:pt x="184850" y="140719"/>
                    </a:lnTo>
                    <a:lnTo>
                      <a:pt x="237798" y="140834"/>
                    </a:lnTo>
                    <a:lnTo>
                      <a:pt x="290753" y="140464"/>
                    </a:lnTo>
                    <a:lnTo>
                      <a:pt x="285889" y="144541"/>
                    </a:lnTo>
                    <a:lnTo>
                      <a:pt x="229450" y="196154"/>
                    </a:lnTo>
                    <a:lnTo>
                      <a:pt x="220979" y="215304"/>
                    </a:lnTo>
                    <a:lnTo>
                      <a:pt x="229300" y="232796"/>
                    </a:lnTo>
                    <a:lnTo>
                      <a:pt x="247233" y="241502"/>
                    </a:lnTo>
                    <a:lnTo>
                      <a:pt x="267601" y="234292"/>
                    </a:lnTo>
                    <a:lnTo>
                      <a:pt x="349694" y="159235"/>
                    </a:lnTo>
                    <a:lnTo>
                      <a:pt x="361458" y="148925"/>
                    </a:lnTo>
                    <a:lnTo>
                      <a:pt x="373118" y="137446"/>
                    </a:lnTo>
                    <a:lnTo>
                      <a:pt x="381746" y="124232"/>
                    </a:lnTo>
                    <a:lnTo>
                      <a:pt x="384416" y="108714"/>
                    </a:lnTo>
                    <a:lnTo>
                      <a:pt x="378943" y="92913"/>
                    </a:lnTo>
                    <a:lnTo>
                      <a:pt x="367372" y="80931"/>
                    </a:lnTo>
                    <a:lnTo>
                      <a:pt x="352773" y="71501"/>
                    </a:lnTo>
                    <a:lnTo>
                      <a:pt x="338213" y="63350"/>
                    </a:lnTo>
                    <a:lnTo>
                      <a:pt x="234683" y="2618"/>
                    </a:lnTo>
                    <a:lnTo>
                      <a:pt x="213560" y="0"/>
                    </a:lnTo>
                    <a:close/>
                  </a:path>
                </a:pathLst>
              </a:custGeom>
              <a:solidFill>
                <a:srgbClr val="F7B2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876423" y="2860408"/>
                <a:ext cx="282575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634364">
                    <a:moveTo>
                      <a:pt x="125323" y="0"/>
                    </a:moveTo>
                    <a:lnTo>
                      <a:pt x="114350" y="2002"/>
                    </a:lnTo>
                    <a:lnTo>
                      <a:pt x="104560" y="7840"/>
                    </a:lnTo>
                    <a:lnTo>
                      <a:pt x="97639" y="17257"/>
                    </a:lnTo>
                    <a:lnTo>
                      <a:pt x="95274" y="29997"/>
                    </a:lnTo>
                    <a:lnTo>
                      <a:pt x="96339" y="72981"/>
                    </a:lnTo>
                    <a:lnTo>
                      <a:pt x="97176" y="128246"/>
                    </a:lnTo>
                    <a:lnTo>
                      <a:pt x="97769" y="191833"/>
                    </a:lnTo>
                    <a:lnTo>
                      <a:pt x="98102" y="259785"/>
                    </a:lnTo>
                    <a:lnTo>
                      <a:pt x="98159" y="328142"/>
                    </a:lnTo>
                    <a:lnTo>
                      <a:pt x="97923" y="392947"/>
                    </a:lnTo>
                    <a:lnTo>
                      <a:pt x="97380" y="450241"/>
                    </a:lnTo>
                    <a:lnTo>
                      <a:pt x="96511" y="496066"/>
                    </a:lnTo>
                    <a:lnTo>
                      <a:pt x="95303" y="526464"/>
                    </a:lnTo>
                    <a:lnTo>
                      <a:pt x="93738" y="537476"/>
                    </a:lnTo>
                    <a:lnTo>
                      <a:pt x="93319" y="537476"/>
                    </a:lnTo>
                    <a:lnTo>
                      <a:pt x="92874" y="535470"/>
                    </a:lnTo>
                    <a:lnTo>
                      <a:pt x="92379" y="531202"/>
                    </a:lnTo>
                    <a:lnTo>
                      <a:pt x="86168" y="520534"/>
                    </a:lnTo>
                    <a:lnTo>
                      <a:pt x="64759" y="474041"/>
                    </a:lnTo>
                    <a:lnTo>
                      <a:pt x="50240" y="431469"/>
                    </a:lnTo>
                    <a:lnTo>
                      <a:pt x="46745" y="423891"/>
                    </a:lnTo>
                    <a:lnTo>
                      <a:pt x="41793" y="418698"/>
                    </a:lnTo>
                    <a:lnTo>
                      <a:pt x="35801" y="415712"/>
                    </a:lnTo>
                    <a:lnTo>
                      <a:pt x="29184" y="414756"/>
                    </a:lnTo>
                    <a:lnTo>
                      <a:pt x="16838" y="417656"/>
                    </a:lnTo>
                    <a:lnTo>
                      <a:pt x="6274" y="425632"/>
                    </a:lnTo>
                    <a:lnTo>
                      <a:pt x="0" y="437596"/>
                    </a:lnTo>
                    <a:lnTo>
                      <a:pt x="520" y="452462"/>
                    </a:lnTo>
                    <a:lnTo>
                      <a:pt x="20517" y="507915"/>
                    </a:lnTo>
                    <a:lnTo>
                      <a:pt x="47230" y="560463"/>
                    </a:lnTo>
                    <a:lnTo>
                      <a:pt x="71943" y="601945"/>
                    </a:lnTo>
                    <a:lnTo>
                      <a:pt x="107466" y="632396"/>
                    </a:lnTo>
                    <a:lnTo>
                      <a:pt x="114159" y="633869"/>
                    </a:lnTo>
                    <a:lnTo>
                      <a:pt x="117322" y="633869"/>
                    </a:lnTo>
                    <a:lnTo>
                      <a:pt x="133026" y="630087"/>
                    </a:lnTo>
                    <a:lnTo>
                      <a:pt x="147001" y="620672"/>
                    </a:lnTo>
                    <a:lnTo>
                      <a:pt x="159605" y="608521"/>
                    </a:lnTo>
                    <a:lnTo>
                      <a:pt x="171195" y="596531"/>
                    </a:lnTo>
                    <a:lnTo>
                      <a:pt x="273697" y="496481"/>
                    </a:lnTo>
                    <a:lnTo>
                      <a:pt x="282020" y="480731"/>
                    </a:lnTo>
                    <a:lnTo>
                      <a:pt x="279864" y="464580"/>
                    </a:lnTo>
                    <a:lnTo>
                      <a:pt x="270291" y="451984"/>
                    </a:lnTo>
                    <a:lnTo>
                      <a:pt x="256361" y="446900"/>
                    </a:lnTo>
                    <a:lnTo>
                      <a:pt x="251040" y="446900"/>
                    </a:lnTo>
                    <a:lnTo>
                      <a:pt x="245465" y="449046"/>
                    </a:lnTo>
                    <a:lnTo>
                      <a:pt x="145122" y="547027"/>
                    </a:lnTo>
                    <a:lnTo>
                      <a:pt x="146700" y="516419"/>
                    </a:lnTo>
                    <a:lnTo>
                      <a:pt x="148011" y="471261"/>
                    </a:lnTo>
                    <a:lnTo>
                      <a:pt x="149053" y="415189"/>
                    </a:lnTo>
                    <a:lnTo>
                      <a:pt x="149826" y="351839"/>
                    </a:lnTo>
                    <a:lnTo>
                      <a:pt x="150327" y="284846"/>
                    </a:lnTo>
                    <a:lnTo>
                      <a:pt x="150555" y="217847"/>
                    </a:lnTo>
                    <a:lnTo>
                      <a:pt x="150508" y="154478"/>
                    </a:lnTo>
                    <a:lnTo>
                      <a:pt x="150185" y="98373"/>
                    </a:lnTo>
                    <a:lnTo>
                      <a:pt x="149584" y="53170"/>
                    </a:lnTo>
                    <a:lnTo>
                      <a:pt x="146405" y="12462"/>
                    </a:lnTo>
                    <a:lnTo>
                      <a:pt x="133842" y="1341"/>
                    </a:lnTo>
                    <a:lnTo>
                      <a:pt x="125323" y="0"/>
                    </a:lnTo>
                    <a:close/>
                  </a:path>
                </a:pathLst>
              </a:custGeom>
              <a:solidFill>
                <a:srgbClr val="AA4C5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835380" y="2839699"/>
                <a:ext cx="2963213" cy="155763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993326" y="4486941"/>
                <a:ext cx="105346" cy="23360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3359175" y="4483320"/>
                <a:ext cx="80645" cy="253166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3724503" y="4492502"/>
                <a:ext cx="61594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271145">
                    <a:moveTo>
                      <a:pt x="22547" y="0"/>
                    </a:moveTo>
                    <a:lnTo>
                      <a:pt x="5536" y="11366"/>
                    </a:lnTo>
                    <a:lnTo>
                      <a:pt x="0" y="32773"/>
                    </a:lnTo>
                    <a:lnTo>
                      <a:pt x="5481" y="85722"/>
                    </a:lnTo>
                    <a:lnTo>
                      <a:pt x="7705" y="138734"/>
                    </a:lnTo>
                    <a:lnTo>
                      <a:pt x="6829" y="191792"/>
                    </a:lnTo>
                    <a:lnTo>
                      <a:pt x="3009" y="244876"/>
                    </a:lnTo>
                    <a:lnTo>
                      <a:pt x="9526" y="264254"/>
                    </a:lnTo>
                    <a:lnTo>
                      <a:pt x="56959" y="244876"/>
                    </a:lnTo>
                    <a:lnTo>
                      <a:pt x="60788" y="188056"/>
                    </a:lnTo>
                    <a:lnTo>
                      <a:pt x="61137" y="131502"/>
                    </a:lnTo>
                    <a:lnTo>
                      <a:pt x="58163" y="75021"/>
                    </a:lnTo>
                    <a:lnTo>
                      <a:pt x="52019" y="18422"/>
                    </a:lnTo>
                    <a:lnTo>
                      <a:pt x="41289" y="1432"/>
                    </a:lnTo>
                    <a:lnTo>
                      <a:pt x="22547" y="0"/>
                    </a:lnTo>
                    <a:close/>
                  </a:path>
                </a:pathLst>
              </a:custGeom>
              <a:solidFill>
                <a:srgbClr val="0089A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4119257" y="4477226"/>
                <a:ext cx="85725" cy="266065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266064">
                    <a:moveTo>
                      <a:pt x="21999" y="0"/>
                    </a:moveTo>
                    <a:lnTo>
                      <a:pt x="5124" y="11354"/>
                    </a:lnTo>
                    <a:lnTo>
                      <a:pt x="0" y="32759"/>
                    </a:lnTo>
                    <a:lnTo>
                      <a:pt x="33591" y="247275"/>
                    </a:lnTo>
                    <a:lnTo>
                      <a:pt x="44730" y="264240"/>
                    </a:lnTo>
                    <a:lnTo>
                      <a:pt x="63609" y="265679"/>
                    </a:lnTo>
                    <a:lnTo>
                      <a:pt x="80481" y="254328"/>
                    </a:lnTo>
                    <a:lnTo>
                      <a:pt x="85598" y="232924"/>
                    </a:lnTo>
                    <a:lnTo>
                      <a:pt x="52019" y="18408"/>
                    </a:lnTo>
                    <a:lnTo>
                      <a:pt x="40880" y="1437"/>
                    </a:lnTo>
                    <a:lnTo>
                      <a:pt x="21999" y="0"/>
                    </a:lnTo>
                    <a:close/>
                  </a:path>
                </a:pathLst>
              </a:custGeom>
              <a:solidFill>
                <a:srgbClr val="A31E3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17"/>
            <p:cNvSpPr/>
            <p:nvPr/>
          </p:nvSpPr>
          <p:spPr>
            <a:xfrm>
              <a:off x="7094252" y="3050091"/>
              <a:ext cx="401320" cy="643255"/>
            </a:xfrm>
            <a:custGeom>
              <a:avLst/>
              <a:gdLst/>
              <a:ahLst/>
              <a:cxnLst/>
              <a:rect l="l" t="t" r="r" b="b"/>
              <a:pathLst>
                <a:path w="401320" h="643254">
                  <a:moveTo>
                    <a:pt x="65786" y="276555"/>
                  </a:moveTo>
                  <a:lnTo>
                    <a:pt x="57365" y="276555"/>
                  </a:lnTo>
                  <a:lnTo>
                    <a:pt x="51219" y="278383"/>
                  </a:lnTo>
                  <a:lnTo>
                    <a:pt x="46228" y="282054"/>
                  </a:lnTo>
                  <a:lnTo>
                    <a:pt x="37176" y="287152"/>
                  </a:lnTo>
                  <a:lnTo>
                    <a:pt x="32442" y="295067"/>
                  </a:lnTo>
                  <a:lnTo>
                    <a:pt x="31651" y="304441"/>
                  </a:lnTo>
                  <a:lnTo>
                    <a:pt x="34429" y="313918"/>
                  </a:lnTo>
                  <a:lnTo>
                    <a:pt x="29507" y="363747"/>
                  </a:lnTo>
                  <a:lnTo>
                    <a:pt x="25752" y="413599"/>
                  </a:lnTo>
                  <a:lnTo>
                    <a:pt x="23171" y="463489"/>
                  </a:lnTo>
                  <a:lnTo>
                    <a:pt x="21766" y="513432"/>
                  </a:lnTo>
                  <a:lnTo>
                    <a:pt x="21542" y="563443"/>
                  </a:lnTo>
                  <a:lnTo>
                    <a:pt x="22504" y="613536"/>
                  </a:lnTo>
                  <a:lnTo>
                    <a:pt x="23843" y="621216"/>
                  </a:lnTo>
                  <a:lnTo>
                    <a:pt x="27065" y="627384"/>
                  </a:lnTo>
                  <a:lnTo>
                    <a:pt x="31746" y="632055"/>
                  </a:lnTo>
                  <a:lnTo>
                    <a:pt x="37465" y="635241"/>
                  </a:lnTo>
                  <a:lnTo>
                    <a:pt x="41008" y="639978"/>
                  </a:lnTo>
                  <a:lnTo>
                    <a:pt x="46507" y="643216"/>
                  </a:lnTo>
                  <a:lnTo>
                    <a:pt x="54864" y="643216"/>
                  </a:lnTo>
                  <a:lnTo>
                    <a:pt x="126809" y="634917"/>
                  </a:lnTo>
                  <a:lnTo>
                    <a:pt x="196405" y="621537"/>
                  </a:lnTo>
                  <a:lnTo>
                    <a:pt x="213794" y="603172"/>
                  </a:lnTo>
                  <a:lnTo>
                    <a:pt x="212583" y="592340"/>
                  </a:lnTo>
                  <a:lnTo>
                    <a:pt x="71348" y="592340"/>
                  </a:lnTo>
                  <a:lnTo>
                    <a:pt x="70885" y="538781"/>
                  </a:lnTo>
                  <a:lnTo>
                    <a:pt x="71768" y="485305"/>
                  </a:lnTo>
                  <a:lnTo>
                    <a:pt x="73999" y="431896"/>
                  </a:lnTo>
                  <a:lnTo>
                    <a:pt x="77579" y="378536"/>
                  </a:lnTo>
                  <a:lnTo>
                    <a:pt x="82511" y="325208"/>
                  </a:lnTo>
                  <a:lnTo>
                    <a:pt x="127122" y="315019"/>
                  </a:lnTo>
                  <a:lnTo>
                    <a:pt x="173443" y="299287"/>
                  </a:lnTo>
                  <a:lnTo>
                    <a:pt x="213369" y="277494"/>
                  </a:lnTo>
                  <a:lnTo>
                    <a:pt x="70510" y="277494"/>
                  </a:lnTo>
                  <a:lnTo>
                    <a:pt x="68211" y="276872"/>
                  </a:lnTo>
                  <a:lnTo>
                    <a:pt x="65786" y="276555"/>
                  </a:lnTo>
                  <a:close/>
                </a:path>
                <a:path w="401320" h="643254">
                  <a:moveTo>
                    <a:pt x="326943" y="48310"/>
                  </a:moveTo>
                  <a:lnTo>
                    <a:pt x="181914" y="48310"/>
                  </a:lnTo>
                  <a:lnTo>
                    <a:pt x="229963" y="53556"/>
                  </a:lnTo>
                  <a:lnTo>
                    <a:pt x="273915" y="70353"/>
                  </a:lnTo>
                  <a:lnTo>
                    <a:pt x="311268" y="100286"/>
                  </a:lnTo>
                  <a:lnTo>
                    <a:pt x="339521" y="144945"/>
                  </a:lnTo>
                  <a:lnTo>
                    <a:pt x="351573" y="188734"/>
                  </a:lnTo>
                  <a:lnTo>
                    <a:pt x="351648" y="189318"/>
                  </a:lnTo>
                  <a:lnTo>
                    <a:pt x="348671" y="227062"/>
                  </a:lnTo>
                  <a:lnTo>
                    <a:pt x="307955" y="286562"/>
                  </a:lnTo>
                  <a:lnTo>
                    <a:pt x="275584" y="309059"/>
                  </a:lnTo>
                  <a:lnTo>
                    <a:pt x="238769" y="327375"/>
                  </a:lnTo>
                  <a:lnTo>
                    <a:pt x="200186" y="342000"/>
                  </a:lnTo>
                  <a:lnTo>
                    <a:pt x="162509" y="353428"/>
                  </a:lnTo>
                  <a:lnTo>
                    <a:pt x="155405" y="356787"/>
                  </a:lnTo>
                  <a:lnTo>
                    <a:pt x="149507" y="362318"/>
                  </a:lnTo>
                  <a:lnTo>
                    <a:pt x="145585" y="369344"/>
                  </a:lnTo>
                  <a:lnTo>
                    <a:pt x="144411" y="377189"/>
                  </a:lnTo>
                  <a:lnTo>
                    <a:pt x="156083" y="579805"/>
                  </a:lnTo>
                  <a:lnTo>
                    <a:pt x="135024" y="583734"/>
                  </a:lnTo>
                  <a:lnTo>
                    <a:pt x="113887" y="587125"/>
                  </a:lnTo>
                  <a:lnTo>
                    <a:pt x="92664" y="589991"/>
                  </a:lnTo>
                  <a:lnTo>
                    <a:pt x="71348" y="592340"/>
                  </a:lnTo>
                  <a:lnTo>
                    <a:pt x="212583" y="592340"/>
                  </a:lnTo>
                  <a:lnTo>
                    <a:pt x="212378" y="590510"/>
                  </a:lnTo>
                  <a:lnTo>
                    <a:pt x="205371" y="579653"/>
                  </a:lnTo>
                  <a:lnTo>
                    <a:pt x="194767" y="395350"/>
                  </a:lnTo>
                  <a:lnTo>
                    <a:pt x="235708" y="381006"/>
                  </a:lnTo>
                  <a:lnTo>
                    <a:pt x="275664" y="363156"/>
                  </a:lnTo>
                  <a:lnTo>
                    <a:pt x="312938" y="341631"/>
                  </a:lnTo>
                  <a:lnTo>
                    <a:pt x="345834" y="316259"/>
                  </a:lnTo>
                  <a:lnTo>
                    <a:pt x="372654" y="286869"/>
                  </a:lnTo>
                  <a:lnTo>
                    <a:pt x="391703" y="253291"/>
                  </a:lnTo>
                  <a:lnTo>
                    <a:pt x="401284" y="215354"/>
                  </a:lnTo>
                  <a:lnTo>
                    <a:pt x="399700" y="172886"/>
                  </a:lnTo>
                  <a:lnTo>
                    <a:pt x="385254" y="125717"/>
                  </a:lnTo>
                  <a:lnTo>
                    <a:pt x="357271" y="78110"/>
                  </a:lnTo>
                  <a:lnTo>
                    <a:pt x="326943" y="48310"/>
                  </a:lnTo>
                  <a:close/>
                </a:path>
                <a:path w="401320" h="643254">
                  <a:moveTo>
                    <a:pt x="254039" y="172250"/>
                  </a:moveTo>
                  <a:lnTo>
                    <a:pt x="172542" y="172250"/>
                  </a:lnTo>
                  <a:lnTo>
                    <a:pt x="180276" y="172569"/>
                  </a:lnTo>
                  <a:lnTo>
                    <a:pt x="187918" y="173745"/>
                  </a:lnTo>
                  <a:lnTo>
                    <a:pt x="194927" y="176107"/>
                  </a:lnTo>
                  <a:lnTo>
                    <a:pt x="200761" y="179984"/>
                  </a:lnTo>
                  <a:lnTo>
                    <a:pt x="210130" y="194542"/>
                  </a:lnTo>
                  <a:lnTo>
                    <a:pt x="209326" y="208584"/>
                  </a:lnTo>
                  <a:lnTo>
                    <a:pt x="164088" y="248875"/>
                  </a:lnTo>
                  <a:lnTo>
                    <a:pt x="102331" y="270722"/>
                  </a:lnTo>
                  <a:lnTo>
                    <a:pt x="70510" y="277494"/>
                  </a:lnTo>
                  <a:lnTo>
                    <a:pt x="213369" y="277494"/>
                  </a:lnTo>
                  <a:lnTo>
                    <a:pt x="215205" y="276493"/>
                  </a:lnTo>
                  <a:lnTo>
                    <a:pt x="246136" y="245118"/>
                  </a:lnTo>
                  <a:lnTo>
                    <a:pt x="259969" y="203644"/>
                  </a:lnTo>
                  <a:lnTo>
                    <a:pt x="257198" y="178503"/>
                  </a:lnTo>
                  <a:lnTo>
                    <a:pt x="254039" y="172250"/>
                  </a:lnTo>
                  <a:close/>
                </a:path>
                <a:path w="401320" h="643254">
                  <a:moveTo>
                    <a:pt x="91647" y="185978"/>
                  </a:moveTo>
                  <a:lnTo>
                    <a:pt x="61810" y="185978"/>
                  </a:lnTo>
                  <a:lnTo>
                    <a:pt x="65316" y="188048"/>
                  </a:lnTo>
                  <a:lnTo>
                    <a:pt x="69405" y="189318"/>
                  </a:lnTo>
                  <a:lnTo>
                    <a:pt x="75780" y="189318"/>
                  </a:lnTo>
                  <a:lnTo>
                    <a:pt x="77622" y="189141"/>
                  </a:lnTo>
                  <a:lnTo>
                    <a:pt x="79527" y="188734"/>
                  </a:lnTo>
                  <a:lnTo>
                    <a:pt x="91647" y="185978"/>
                  </a:lnTo>
                  <a:close/>
                </a:path>
                <a:path w="401320" h="643254">
                  <a:moveTo>
                    <a:pt x="181330" y="0"/>
                  </a:moveTo>
                  <a:lnTo>
                    <a:pt x="137658" y="3022"/>
                  </a:lnTo>
                  <a:lnTo>
                    <a:pt x="94202" y="11726"/>
                  </a:lnTo>
                  <a:lnTo>
                    <a:pt x="52032" y="25572"/>
                  </a:lnTo>
                  <a:lnTo>
                    <a:pt x="12217" y="44018"/>
                  </a:lnTo>
                  <a:lnTo>
                    <a:pt x="0" y="64117"/>
                  </a:lnTo>
                  <a:lnTo>
                    <a:pt x="3037" y="75273"/>
                  </a:lnTo>
                  <a:lnTo>
                    <a:pt x="10528" y="84378"/>
                  </a:lnTo>
                  <a:lnTo>
                    <a:pt x="14674" y="107611"/>
                  </a:lnTo>
                  <a:lnTo>
                    <a:pt x="27714" y="152442"/>
                  </a:lnTo>
                  <a:lnTo>
                    <a:pt x="48755" y="186308"/>
                  </a:lnTo>
                  <a:lnTo>
                    <a:pt x="58902" y="186308"/>
                  </a:lnTo>
                  <a:lnTo>
                    <a:pt x="60375" y="186194"/>
                  </a:lnTo>
                  <a:lnTo>
                    <a:pt x="61810" y="185978"/>
                  </a:lnTo>
                  <a:lnTo>
                    <a:pt x="91647" y="185978"/>
                  </a:lnTo>
                  <a:lnTo>
                    <a:pt x="140804" y="175215"/>
                  </a:lnTo>
                  <a:lnTo>
                    <a:pt x="168478" y="172250"/>
                  </a:lnTo>
                  <a:lnTo>
                    <a:pt x="254039" y="172250"/>
                  </a:lnTo>
                  <a:lnTo>
                    <a:pt x="246297" y="156922"/>
                  </a:lnTo>
                  <a:lnTo>
                    <a:pt x="228786" y="139916"/>
                  </a:lnTo>
                  <a:lnTo>
                    <a:pt x="227577" y="139306"/>
                  </a:lnTo>
                  <a:lnTo>
                    <a:pt x="75069" y="139306"/>
                  </a:lnTo>
                  <a:lnTo>
                    <a:pt x="69729" y="123822"/>
                  </a:lnTo>
                  <a:lnTo>
                    <a:pt x="65276" y="108072"/>
                  </a:lnTo>
                  <a:lnTo>
                    <a:pt x="61659" y="92105"/>
                  </a:lnTo>
                  <a:lnTo>
                    <a:pt x="58826" y="75971"/>
                  </a:lnTo>
                  <a:lnTo>
                    <a:pt x="88338" y="64475"/>
                  </a:lnTo>
                  <a:lnTo>
                    <a:pt x="119113" y="55764"/>
                  </a:lnTo>
                  <a:lnTo>
                    <a:pt x="150516" y="50241"/>
                  </a:lnTo>
                  <a:lnTo>
                    <a:pt x="181914" y="48310"/>
                  </a:lnTo>
                  <a:lnTo>
                    <a:pt x="326943" y="48310"/>
                  </a:lnTo>
                  <a:lnTo>
                    <a:pt x="321146" y="42615"/>
                  </a:lnTo>
                  <a:lnTo>
                    <a:pt x="278621" y="18353"/>
                  </a:lnTo>
                  <a:lnTo>
                    <a:pt x="231436" y="4441"/>
                  </a:lnTo>
                  <a:lnTo>
                    <a:pt x="181330" y="0"/>
                  </a:lnTo>
                  <a:close/>
                </a:path>
                <a:path w="401320" h="643254">
                  <a:moveTo>
                    <a:pt x="169011" y="122897"/>
                  </a:moveTo>
                  <a:lnTo>
                    <a:pt x="145274" y="124511"/>
                  </a:lnTo>
                  <a:lnTo>
                    <a:pt x="121421" y="128568"/>
                  </a:lnTo>
                  <a:lnTo>
                    <a:pt x="97877" y="133892"/>
                  </a:lnTo>
                  <a:lnTo>
                    <a:pt x="75069" y="139306"/>
                  </a:lnTo>
                  <a:lnTo>
                    <a:pt x="227577" y="139306"/>
                  </a:lnTo>
                  <a:lnTo>
                    <a:pt x="187888" y="124193"/>
                  </a:lnTo>
                  <a:lnTo>
                    <a:pt x="169011" y="122897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4485" y="3812599"/>
              <a:ext cx="183464" cy="1856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4473" y="4104737"/>
              <a:ext cx="183464" cy="1856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4485" y="4449453"/>
              <a:ext cx="183464" cy="1856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137343" y="7016292"/>
            <a:ext cx="11048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4</a:t>
            </a:r>
            <a:endParaRPr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25765DF5-A999-8609-4F81-B15DC313A11A}"/>
              </a:ext>
            </a:extLst>
          </p:cNvPr>
          <p:cNvSpPr/>
          <p:nvPr/>
        </p:nvSpPr>
        <p:spPr>
          <a:xfrm>
            <a:off x="2782373" y="1615583"/>
            <a:ext cx="6122505" cy="2580273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D306371D-BB02-E79C-6E89-8BE2CDCD2654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id="{BF3C690A-BBFD-DFAD-D6C6-13FE78FDDFFD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3F8428A6-61E7-2D09-F450-EFACF8322E06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738BAF48-053E-CA9E-2B4A-17F2FE9B883B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4" name="object 26">
            <a:extLst>
              <a:ext uri="{FF2B5EF4-FFF2-40B4-BE49-F238E27FC236}">
                <a16:creationId xmlns:a16="http://schemas.microsoft.com/office/drawing/2014/main" id="{F638BB11-99DC-87DA-C5D9-3BF1D654B011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7" name="object 27">
            <a:extLst>
              <a:ext uri="{FF2B5EF4-FFF2-40B4-BE49-F238E27FC236}">
                <a16:creationId xmlns:a16="http://schemas.microsoft.com/office/drawing/2014/main" id="{A0BD2239-08D3-290F-82ED-141668BF8CF6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42F0960-9B0C-4C96-F4DB-EE3D4DF81966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</a:t>
            </a:r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66C55F6-48EE-DF00-A3F2-E01349C681CC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41931A2-20E8-33B2-F867-7FC07AEAE0DC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B52953A-D47E-19CB-313B-2BC96FF70D1D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3C8615A-CCC5-B834-0E19-BE234D5DFC5A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4EFC61C-DD88-4FD3-388A-A7B37B5C45F2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1103134" y="1315758"/>
                </a:moveTo>
                <a:lnTo>
                  <a:pt x="1080655" y="1282230"/>
                </a:lnTo>
                <a:lnTo>
                  <a:pt x="1066927" y="1279537"/>
                </a:lnTo>
                <a:lnTo>
                  <a:pt x="783945" y="1279537"/>
                </a:lnTo>
                <a:lnTo>
                  <a:pt x="839978" y="1239735"/>
                </a:lnTo>
                <a:lnTo>
                  <a:pt x="882510" y="1207503"/>
                </a:lnTo>
                <a:lnTo>
                  <a:pt x="920889" y="1176121"/>
                </a:lnTo>
                <a:lnTo>
                  <a:pt x="955154" y="1145590"/>
                </a:lnTo>
                <a:lnTo>
                  <a:pt x="985266" y="1115923"/>
                </a:lnTo>
                <a:lnTo>
                  <a:pt x="1011262" y="1087094"/>
                </a:lnTo>
                <a:lnTo>
                  <a:pt x="1042644" y="1043393"/>
                </a:lnTo>
                <a:lnTo>
                  <a:pt x="1065060" y="997419"/>
                </a:lnTo>
                <a:lnTo>
                  <a:pt x="1078522" y="949185"/>
                </a:lnTo>
                <a:lnTo>
                  <a:pt x="1083017" y="898664"/>
                </a:lnTo>
                <a:lnTo>
                  <a:pt x="1078687" y="844791"/>
                </a:lnTo>
                <a:lnTo>
                  <a:pt x="1065733" y="795782"/>
                </a:lnTo>
                <a:lnTo>
                  <a:pt x="1044143" y="751662"/>
                </a:lnTo>
                <a:lnTo>
                  <a:pt x="1013904" y="712419"/>
                </a:lnTo>
                <a:lnTo>
                  <a:pt x="975055" y="678053"/>
                </a:lnTo>
                <a:lnTo>
                  <a:pt x="936917" y="653681"/>
                </a:lnTo>
                <a:lnTo>
                  <a:pt x="894499" y="633730"/>
                </a:lnTo>
                <a:lnTo>
                  <a:pt x="847813" y="618210"/>
                </a:lnTo>
                <a:lnTo>
                  <a:pt x="796823" y="607136"/>
                </a:lnTo>
                <a:lnTo>
                  <a:pt x="741565" y="600481"/>
                </a:lnTo>
                <a:lnTo>
                  <a:pt x="682015" y="598258"/>
                </a:lnTo>
                <a:lnTo>
                  <a:pt x="625805" y="600862"/>
                </a:lnTo>
                <a:lnTo>
                  <a:pt x="572541" y="608660"/>
                </a:lnTo>
                <a:lnTo>
                  <a:pt x="522211" y="621652"/>
                </a:lnTo>
                <a:lnTo>
                  <a:pt x="474814" y="639826"/>
                </a:lnTo>
                <a:lnTo>
                  <a:pt x="431253" y="662762"/>
                </a:lnTo>
                <a:lnTo>
                  <a:pt x="392493" y="689965"/>
                </a:lnTo>
                <a:lnTo>
                  <a:pt x="358508" y="721436"/>
                </a:lnTo>
                <a:lnTo>
                  <a:pt x="329311" y="757174"/>
                </a:lnTo>
                <a:lnTo>
                  <a:pt x="305739" y="796531"/>
                </a:lnTo>
                <a:lnTo>
                  <a:pt x="288721" y="838822"/>
                </a:lnTo>
                <a:lnTo>
                  <a:pt x="278244" y="884047"/>
                </a:lnTo>
                <a:lnTo>
                  <a:pt x="274320" y="932192"/>
                </a:lnTo>
                <a:lnTo>
                  <a:pt x="274320" y="940244"/>
                </a:lnTo>
                <a:lnTo>
                  <a:pt x="555955" y="961694"/>
                </a:lnTo>
                <a:lnTo>
                  <a:pt x="595757" y="950976"/>
                </a:lnTo>
                <a:lnTo>
                  <a:pt x="621030" y="902195"/>
                </a:lnTo>
                <a:lnTo>
                  <a:pt x="623684" y="895985"/>
                </a:lnTo>
                <a:lnTo>
                  <a:pt x="651167" y="868870"/>
                </a:lnTo>
                <a:lnTo>
                  <a:pt x="683361" y="862457"/>
                </a:lnTo>
                <a:lnTo>
                  <a:pt x="697395" y="863346"/>
                </a:lnTo>
                <a:lnTo>
                  <a:pt x="729449" y="893483"/>
                </a:lnTo>
                <a:lnTo>
                  <a:pt x="731647" y="916101"/>
                </a:lnTo>
                <a:lnTo>
                  <a:pt x="729132" y="934173"/>
                </a:lnTo>
                <a:lnTo>
                  <a:pt x="709015" y="974064"/>
                </a:lnTo>
                <a:lnTo>
                  <a:pt x="669315" y="1019035"/>
                </a:lnTo>
                <a:lnTo>
                  <a:pt x="613321" y="1069327"/>
                </a:lnTo>
                <a:lnTo>
                  <a:pt x="579424" y="1096479"/>
                </a:lnTo>
                <a:lnTo>
                  <a:pt x="547573" y="1120863"/>
                </a:lnTo>
                <a:lnTo>
                  <a:pt x="509460" y="1149489"/>
                </a:lnTo>
                <a:lnTo>
                  <a:pt x="465061" y="1182344"/>
                </a:lnTo>
                <a:lnTo>
                  <a:pt x="414401" y="1219441"/>
                </a:lnTo>
                <a:lnTo>
                  <a:pt x="357466" y="1260767"/>
                </a:lnTo>
                <a:lnTo>
                  <a:pt x="306501" y="1296974"/>
                </a:lnTo>
                <a:lnTo>
                  <a:pt x="291757" y="1307706"/>
                </a:lnTo>
                <a:lnTo>
                  <a:pt x="277075" y="1321295"/>
                </a:lnTo>
                <a:lnTo>
                  <a:pt x="266598" y="1337881"/>
                </a:lnTo>
                <a:lnTo>
                  <a:pt x="260311" y="1357503"/>
                </a:lnTo>
                <a:lnTo>
                  <a:pt x="258229" y="1380121"/>
                </a:lnTo>
                <a:lnTo>
                  <a:pt x="258229" y="1519605"/>
                </a:lnTo>
                <a:lnTo>
                  <a:pt x="280670" y="1553133"/>
                </a:lnTo>
                <a:lnTo>
                  <a:pt x="294436" y="1555813"/>
                </a:lnTo>
                <a:lnTo>
                  <a:pt x="1066927" y="1555813"/>
                </a:lnTo>
                <a:lnTo>
                  <a:pt x="1100442" y="1533359"/>
                </a:lnTo>
                <a:lnTo>
                  <a:pt x="1103134" y="1519605"/>
                </a:lnTo>
                <a:lnTo>
                  <a:pt x="1103134" y="1315758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7739" y="3970413"/>
            <a:ext cx="501792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a-ES" b="0">
                <a:latin typeface="Rubik Light" panose="00000400000000000000" pitchFamily="2" charset="-79"/>
                <a:cs typeface="Rubik Light" panose="00000400000000000000" pitchFamily="2" charset="-79"/>
              </a:rPr>
              <a:t>Per què fem </a:t>
            </a:r>
            <a:r>
              <a:rPr lang="ca-ES" b="0" dirty="0" err="1"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r>
              <a:rPr lang="ca-ES" b="0" dirty="0">
                <a:latin typeface="Rubik Light" panose="00000400000000000000" pitchFamily="2" charset="-79"/>
                <a:cs typeface="Rubik Light" panose="00000400000000000000" pitchFamily="2" charset="-79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451100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95" dirty="0">
                <a:latin typeface="Rubik Light" panose="00000400000000000000" pitchFamily="2" charset="-79"/>
                <a:cs typeface="Rubik Light" panose="00000400000000000000" pitchFamily="2" charset="-79"/>
              </a:rPr>
              <a:t>Per què </a:t>
            </a:r>
            <a:r>
              <a:rPr lang="ca-ES" sz="3000" b="0" spc="-100" dirty="0">
                <a:latin typeface="Rubik Light" panose="00000400000000000000" pitchFamily="2" charset="-79"/>
                <a:cs typeface="Rubik Light" panose="00000400000000000000" pitchFamily="2" charset="-79"/>
              </a:rPr>
              <a:t>fem</a:t>
            </a:r>
            <a:r>
              <a:rPr lang="ca-ES" sz="3000" b="0" spc="-725" dirty="0">
                <a:latin typeface="Rubik Light" panose="00000400000000000000" pitchFamily="2" charset="-79"/>
                <a:cs typeface="Rubik Light" panose="00000400000000000000" pitchFamily="2" charset="-79"/>
              </a:rPr>
              <a:t>  </a:t>
            </a:r>
            <a:r>
              <a:rPr lang="ca-ES" sz="3000" b="0" spc="-145" dirty="0" err="1"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r>
              <a:rPr lang="ca-ES" sz="3000" b="0" spc="-145" dirty="0">
                <a:latin typeface="Rubik Light" panose="00000400000000000000" pitchFamily="2" charset="-79"/>
                <a:cs typeface="Rubik Light" panose="00000400000000000000" pitchFamily="2" charset="-79"/>
              </a:rPr>
              <a:t>?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2128004" y="1766533"/>
            <a:ext cx="379447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3540" algn="l">
              <a:spcBef>
                <a:spcPts val="600"/>
              </a:spcBef>
            </a:pPr>
            <a:r>
              <a:rPr lang="ca-ES" sz="1600" b="1" dirty="0"/>
              <a:t>Per </a:t>
            </a:r>
            <a:r>
              <a:rPr lang="ca-ES" sz="1600" b="1" spc="-5" dirty="0"/>
              <a:t>què promovem l’esperit</a:t>
            </a:r>
            <a:r>
              <a:rPr lang="ca-ES" sz="1600" b="1" spc="-90" dirty="0"/>
              <a:t> </a:t>
            </a:r>
            <a:r>
              <a:rPr lang="ca-ES" sz="1600" b="1" spc="-5" dirty="0"/>
              <a:t>emprenedor?</a:t>
            </a:r>
            <a:endParaRPr lang="ca-ES" sz="1600" b="1" dirty="0"/>
          </a:p>
        </p:txBody>
      </p:sp>
      <p:sp>
        <p:nvSpPr>
          <p:cNvPr id="16" name="object 16"/>
          <p:cNvSpPr txBox="1"/>
          <p:nvPr/>
        </p:nvSpPr>
        <p:spPr>
          <a:xfrm>
            <a:off x="6512637" y="1766533"/>
            <a:ext cx="5021567" cy="9466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81125" defTabSz="2420938">
              <a:spcBef>
                <a:spcPts val="600"/>
              </a:spcBef>
            </a:pPr>
            <a:r>
              <a:rPr sz="16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Per </a:t>
            </a:r>
            <a:r>
              <a:rPr sz="1600" b="1" spc="-5" dirty="0" err="1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què</a:t>
            </a:r>
            <a:r>
              <a:rPr sz="16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6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ho fem </a:t>
            </a:r>
            <a:r>
              <a:rPr sz="1600" b="1" spc="-5" dirty="0" err="1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amb</a:t>
            </a:r>
            <a:r>
              <a:rPr lang="es-ES" sz="16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sz="16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un</a:t>
            </a:r>
            <a:r>
              <a:rPr lang="ca-ES" sz="16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sz="16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model</a:t>
            </a:r>
            <a:r>
              <a:rPr sz="1600" b="1" spc="-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sz="1600" b="1" dirty="0" err="1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cooperatiu</a:t>
            </a:r>
            <a:r>
              <a:rPr lang="ca-ES" sz="16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?</a:t>
            </a:r>
            <a:endParaRPr sz="16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11943" y="7016292"/>
            <a:ext cx="16129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 sz="120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6</a:t>
            </a:fld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3CA0EEA-962F-0ACC-20C8-CADF2F7A21A0}"/>
              </a:ext>
            </a:extLst>
          </p:cNvPr>
          <p:cNvSpPr/>
          <p:nvPr/>
        </p:nvSpPr>
        <p:spPr>
          <a:xfrm>
            <a:off x="1804041" y="1373189"/>
            <a:ext cx="4095041" cy="4527866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0772201-7633-09EA-C1B2-D94F47EF8BC6}"/>
              </a:ext>
            </a:extLst>
          </p:cNvPr>
          <p:cNvSpPr/>
          <p:nvPr/>
        </p:nvSpPr>
        <p:spPr>
          <a:xfrm>
            <a:off x="6204523" y="1373189"/>
            <a:ext cx="4095041" cy="3573077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&gt;</a:t>
            </a:r>
          </a:p>
        </p:txBody>
      </p:sp>
      <p:sp>
        <p:nvSpPr>
          <p:cNvPr id="8" name="object 8"/>
          <p:cNvSpPr/>
          <p:nvPr/>
        </p:nvSpPr>
        <p:spPr>
          <a:xfrm>
            <a:off x="5501455" y="4693500"/>
            <a:ext cx="4691133" cy="2540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a-ES" dirty="0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110F21E2-1D1E-E4DB-FAEE-8FB6EF9CBAEB}"/>
              </a:ext>
            </a:extLst>
          </p:cNvPr>
          <p:cNvSpPr txBox="1">
            <a:spLocks/>
          </p:cNvSpPr>
          <p:nvPr/>
        </p:nvSpPr>
        <p:spPr>
          <a:xfrm>
            <a:off x="2128004" y="2641567"/>
            <a:ext cx="3567118" cy="2787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500" b="0" i="0">
                <a:solidFill>
                  <a:srgbClr val="01A1A9"/>
                </a:solidFill>
                <a:latin typeface="Rubik Light" panose="00000400000000000000" pitchFamily="2" charset="-79"/>
                <a:ea typeface="+mn-ea"/>
                <a:cs typeface="Rubik Light" panose="00000400000000000000" pitchFamily="2" charset="-79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Capacita les persones per impulsar projectes </a:t>
            </a: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vitals i </a:t>
            </a: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professionals.</a:t>
            </a:r>
            <a:endParaRPr lang="ca-ES" sz="1400" kern="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Contribueix </a:t>
            </a: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 </a:t>
            </a: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</a:t>
            </a: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millora </a:t>
            </a: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 l’èxit </a:t>
            </a: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educatiu.</a:t>
            </a:r>
            <a:endParaRPr lang="ca-ES" sz="1400" kern="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Incrementa </a:t>
            </a: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el nivell </a:t>
            </a: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 </a:t>
            </a: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qualitat del  </a:t>
            </a: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treball.</a:t>
            </a:r>
            <a:endParaRPr lang="ca-ES" sz="1400" kern="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297815" marR="5080" indent="-285750" algn="l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Augmenta </a:t>
            </a: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implicació entre els </a:t>
            </a: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sistemes </a:t>
            </a: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educatiu </a:t>
            </a: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</a:t>
            </a:r>
            <a:r>
              <a:rPr lang="ca-ES" sz="1400" kern="0" spc="-2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productiu.</a:t>
            </a:r>
            <a:endParaRPr lang="ca-ES" sz="1400" kern="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297815" marR="153670" indent="-285750" algn="l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lang="ca-ES" sz="1400" kern="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Promou territoris </a:t>
            </a: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amb</a:t>
            </a:r>
            <a:r>
              <a:rPr lang="ca-ES" sz="1400" kern="0" spc="-9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kern="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ecosistemes  emprenedors.</a:t>
            </a:r>
            <a:endParaRPr lang="ca-ES" sz="1400" kern="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8CF66761-0DA4-F0C7-A832-24B68EA0B123}"/>
              </a:ext>
            </a:extLst>
          </p:cNvPr>
          <p:cNvSpPr txBox="1"/>
          <p:nvPr/>
        </p:nvSpPr>
        <p:spPr>
          <a:xfrm>
            <a:off x="6512638" y="2717917"/>
            <a:ext cx="3653814" cy="1445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000" marR="5080" indent="-285750">
              <a:spcBef>
                <a:spcPts val="650"/>
              </a:spcBef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ca-ES" sz="14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Es </a:t>
            </a:r>
            <a:r>
              <a:rPr lang="ca-ES" sz="14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gestiona de </a:t>
            </a:r>
            <a:r>
              <a:rPr lang="ca-ES" sz="14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manera </a:t>
            </a:r>
            <a:r>
              <a:rPr lang="ca-ES" sz="14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democràtica</a:t>
            </a:r>
          </a:p>
          <a:p>
            <a:pPr marL="180000" marR="5080">
              <a:spcBef>
                <a:spcPts val="650"/>
              </a:spcBef>
              <a:buClr>
                <a:srgbClr val="1FA4B8"/>
              </a:buClr>
              <a:tabLst>
                <a:tab pos="193040" algn="l"/>
              </a:tabLst>
            </a:pPr>
            <a:r>
              <a:rPr lang="ca-ES" sz="14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 </a:t>
            </a:r>
            <a:r>
              <a:rPr lang="ca-ES" sz="14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 </a:t>
            </a:r>
            <a:r>
              <a:rPr lang="ca-ES" sz="14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parti</a:t>
            </a:r>
            <a:r>
              <a:rPr lang="ca-ES" sz="14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cipativa.</a:t>
            </a:r>
            <a:endParaRPr lang="ca-ES" sz="14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R="5080" indent="-285750">
              <a:spcBef>
                <a:spcPts val="650"/>
              </a:spcBef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ca-ES" sz="14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Promou valors com </a:t>
            </a:r>
            <a:r>
              <a:rPr lang="ca-ES" sz="14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</a:t>
            </a:r>
            <a:r>
              <a:rPr lang="ca-ES" sz="14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solidaritat, </a:t>
            </a:r>
            <a:r>
              <a:rPr lang="ca-ES" sz="14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</a:t>
            </a:r>
            <a:r>
              <a:rPr lang="ca-ES" sz="1400" spc="-9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</a:p>
          <a:p>
            <a:pPr marR="5080">
              <a:spcBef>
                <a:spcPts val="650"/>
              </a:spcBef>
              <a:buClr>
                <a:srgbClr val="1FA4B8"/>
              </a:buClr>
              <a:tabLst>
                <a:tab pos="193040" algn="l"/>
              </a:tabLst>
            </a:pPr>
            <a:r>
              <a:rPr lang="ca-ES" sz="14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	  igualtat d’oportunitats </a:t>
            </a:r>
            <a:r>
              <a:rPr lang="ca-ES" sz="14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</a:t>
            </a:r>
            <a:r>
              <a:rPr lang="ca-ES" sz="1400" spc="-1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l’equitat.</a:t>
            </a:r>
            <a:endParaRPr lang="ca-ES" sz="14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297815" indent="-285750">
              <a:lnSpc>
                <a:spcPct val="1110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lang="ca-ES" sz="14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Reforça la </a:t>
            </a:r>
            <a:r>
              <a:rPr lang="ca-ES" sz="14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responsabilitat</a:t>
            </a:r>
            <a:r>
              <a:rPr lang="ca-ES" sz="1400" spc="-1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</a:t>
            </a:r>
            <a:r>
              <a:rPr lang="ca-ES" sz="14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social.</a:t>
            </a:r>
            <a:endParaRPr lang="ca-ES" sz="14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C82F9A95-6350-135F-EE22-BD83CEA5C8CF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5B441EB5-9CAE-9838-8C1C-74A5D9536CEC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id="{0F434904-12BF-A92B-823E-9113C523FD1F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5" name="object 25">
            <a:extLst>
              <a:ext uri="{FF2B5EF4-FFF2-40B4-BE49-F238E27FC236}">
                <a16:creationId xmlns:a16="http://schemas.microsoft.com/office/drawing/2014/main" id="{559CCCAC-12D4-5EA0-BF22-804E4BD0B83D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8" name="object 26">
            <a:extLst>
              <a:ext uri="{FF2B5EF4-FFF2-40B4-BE49-F238E27FC236}">
                <a16:creationId xmlns:a16="http://schemas.microsoft.com/office/drawing/2014/main" id="{AA244DA6-E47A-E192-9FEE-669DCBB5EA4C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F1C6405C-72D8-F950-B837-3475358A3227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B21EF40-C8C5-22E4-32B6-0249DB62E7E4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4EFC01-44A2-5A52-085E-CB27EAD64EC9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5C356AF-920E-4D21-2D34-E3B5923433CC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86F5326-72FC-2F9B-F471-A752A41D290A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42FE302-C60B-5F1B-E956-AD12E29707FB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CA7BB74-934D-8D03-9A40-48410C201E8F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DD44210F-5383-D91C-61A0-B6F316F9642E}"/>
              </a:ext>
            </a:extLst>
          </p:cNvPr>
          <p:cNvCxnSpPr/>
          <p:nvPr/>
        </p:nvCxnSpPr>
        <p:spPr>
          <a:xfrm>
            <a:off x="2045257" y="2484708"/>
            <a:ext cx="3544289" cy="0"/>
          </a:xfrm>
          <a:prstGeom prst="line">
            <a:avLst/>
          </a:prstGeom>
          <a:ln w="1270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2A0FA4C6-FD11-C561-AD47-7F36331CA244}"/>
              </a:ext>
            </a:extLst>
          </p:cNvPr>
          <p:cNvCxnSpPr/>
          <p:nvPr/>
        </p:nvCxnSpPr>
        <p:spPr>
          <a:xfrm>
            <a:off x="6512637" y="2484708"/>
            <a:ext cx="3544289" cy="0"/>
          </a:xfrm>
          <a:prstGeom prst="line">
            <a:avLst/>
          </a:prstGeom>
          <a:ln w="1270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4B7F2C78-0488-1C19-C7AC-B08B2358AEFE}"/>
              </a:ext>
            </a:extLst>
          </p:cNvPr>
          <p:cNvSpPr/>
          <p:nvPr/>
        </p:nvSpPr>
        <p:spPr>
          <a:xfrm>
            <a:off x="1775360" y="3057927"/>
            <a:ext cx="1584000" cy="3024000"/>
          </a:xfrm>
          <a:custGeom>
            <a:avLst/>
            <a:gdLst>
              <a:gd name="connsiteX0" fmla="*/ 0 w 1608082"/>
              <a:gd name="connsiteY0" fmla="*/ 160808 h 3024000"/>
              <a:gd name="connsiteX1" fmla="*/ 160808 w 1608082"/>
              <a:gd name="connsiteY1" fmla="*/ 0 h 3024000"/>
              <a:gd name="connsiteX2" fmla="*/ 1447274 w 1608082"/>
              <a:gd name="connsiteY2" fmla="*/ 0 h 3024000"/>
              <a:gd name="connsiteX3" fmla="*/ 1608082 w 1608082"/>
              <a:gd name="connsiteY3" fmla="*/ 160808 h 3024000"/>
              <a:gd name="connsiteX4" fmla="*/ 1608082 w 1608082"/>
              <a:gd name="connsiteY4" fmla="*/ 2863192 h 3024000"/>
              <a:gd name="connsiteX5" fmla="*/ 1447274 w 1608082"/>
              <a:gd name="connsiteY5" fmla="*/ 3024000 h 3024000"/>
              <a:gd name="connsiteX6" fmla="*/ 160808 w 1608082"/>
              <a:gd name="connsiteY6" fmla="*/ 3024000 h 3024000"/>
              <a:gd name="connsiteX7" fmla="*/ 0 w 1608082"/>
              <a:gd name="connsiteY7" fmla="*/ 2863192 h 3024000"/>
              <a:gd name="connsiteX8" fmla="*/ 0 w 1608082"/>
              <a:gd name="connsiteY8" fmla="*/ 160808 h 30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082" h="3024000">
                <a:moveTo>
                  <a:pt x="0" y="160808"/>
                </a:moveTo>
                <a:cubicBezTo>
                  <a:pt x="0" y="71996"/>
                  <a:pt x="71996" y="0"/>
                  <a:pt x="160808" y="0"/>
                </a:cubicBezTo>
                <a:lnTo>
                  <a:pt x="1447274" y="0"/>
                </a:lnTo>
                <a:cubicBezTo>
                  <a:pt x="1536086" y="0"/>
                  <a:pt x="1608082" y="71996"/>
                  <a:pt x="1608082" y="160808"/>
                </a:cubicBezTo>
                <a:lnTo>
                  <a:pt x="1608082" y="2863192"/>
                </a:lnTo>
                <a:cubicBezTo>
                  <a:pt x="1608082" y="2952004"/>
                  <a:pt x="1536086" y="3024000"/>
                  <a:pt x="1447274" y="3024000"/>
                </a:cubicBezTo>
                <a:lnTo>
                  <a:pt x="160808" y="3024000"/>
                </a:lnTo>
                <a:cubicBezTo>
                  <a:pt x="71996" y="3024000"/>
                  <a:pt x="0" y="2952004"/>
                  <a:pt x="0" y="2863192"/>
                </a:cubicBezTo>
                <a:lnTo>
                  <a:pt x="0" y="160808"/>
                </a:lnTo>
                <a:close/>
              </a:path>
            </a:pathLst>
          </a:custGeom>
          <a:solidFill>
            <a:srgbClr val="01A1A9"/>
          </a:solidFill>
          <a:ln w="12700">
            <a:noFill/>
          </a:ln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21701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400" i="0" kern="1200" dirty="0">
                <a:solidFill>
                  <a:schemeClr val="bg1"/>
                </a:solidFill>
                <a:effectLst/>
                <a:latin typeface="Rubik" panose="00000500000000000000" pitchFamily="2" charset="-79"/>
                <a:cs typeface="Rubik" panose="00000500000000000000" pitchFamily="2" charset="-79"/>
              </a:rPr>
              <a:t>Emprenedoria</a:t>
            </a: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5C60C45F-2E23-66C6-3798-CCC8E03F0E4C}"/>
              </a:ext>
            </a:extLst>
          </p:cNvPr>
          <p:cNvSpPr/>
          <p:nvPr/>
        </p:nvSpPr>
        <p:spPr>
          <a:xfrm>
            <a:off x="1847415" y="4054578"/>
            <a:ext cx="1439889" cy="1965600"/>
          </a:xfrm>
          <a:custGeom>
            <a:avLst/>
            <a:gdLst>
              <a:gd name="connsiteX0" fmla="*/ 0 w 1439889"/>
              <a:gd name="connsiteY0" fmla="*/ 143989 h 1965600"/>
              <a:gd name="connsiteX1" fmla="*/ 143989 w 1439889"/>
              <a:gd name="connsiteY1" fmla="*/ 0 h 1965600"/>
              <a:gd name="connsiteX2" fmla="*/ 1295900 w 1439889"/>
              <a:gd name="connsiteY2" fmla="*/ 0 h 1965600"/>
              <a:gd name="connsiteX3" fmla="*/ 1439889 w 1439889"/>
              <a:gd name="connsiteY3" fmla="*/ 143989 h 1965600"/>
              <a:gd name="connsiteX4" fmla="*/ 1439889 w 1439889"/>
              <a:gd name="connsiteY4" fmla="*/ 1821611 h 1965600"/>
              <a:gd name="connsiteX5" fmla="*/ 1295900 w 1439889"/>
              <a:gd name="connsiteY5" fmla="*/ 1965600 h 1965600"/>
              <a:gd name="connsiteX6" fmla="*/ 143989 w 1439889"/>
              <a:gd name="connsiteY6" fmla="*/ 1965600 h 1965600"/>
              <a:gd name="connsiteX7" fmla="*/ 0 w 1439889"/>
              <a:gd name="connsiteY7" fmla="*/ 1821611 h 1965600"/>
              <a:gd name="connsiteX8" fmla="*/ 0 w 1439889"/>
              <a:gd name="connsiteY8" fmla="*/ 143989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889" h="1965600">
                <a:moveTo>
                  <a:pt x="0" y="143989"/>
                </a:moveTo>
                <a:cubicBezTo>
                  <a:pt x="0" y="64466"/>
                  <a:pt x="64466" y="0"/>
                  <a:pt x="143989" y="0"/>
                </a:cubicBezTo>
                <a:lnTo>
                  <a:pt x="1295900" y="0"/>
                </a:lnTo>
                <a:cubicBezTo>
                  <a:pt x="1375423" y="0"/>
                  <a:pt x="1439889" y="64466"/>
                  <a:pt x="1439889" y="143989"/>
                </a:cubicBezTo>
                <a:lnTo>
                  <a:pt x="1439889" y="1821611"/>
                </a:lnTo>
                <a:cubicBezTo>
                  <a:pt x="1439889" y="1901134"/>
                  <a:pt x="1375423" y="1965600"/>
                  <a:pt x="1295900" y="1965600"/>
                </a:cubicBezTo>
                <a:lnTo>
                  <a:pt x="143989" y="1965600"/>
                </a:lnTo>
                <a:cubicBezTo>
                  <a:pt x="64466" y="1965600"/>
                  <a:pt x="0" y="1901134"/>
                  <a:pt x="0" y="1821611"/>
                </a:cubicBezTo>
                <a:lnTo>
                  <a:pt x="0" y="143989"/>
                </a:lnTo>
                <a:close/>
              </a:path>
            </a:pathLst>
          </a:custGeom>
          <a:solidFill>
            <a:srgbClr val="01A1A9">
              <a:alpha val="75000"/>
            </a:srgbClr>
          </a:solidFill>
          <a:ln w="127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93" tIns="66938" rIns="75193" bIns="66938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200" i="0" u="none" strike="noStrike" kern="1200" baseline="0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Els valors, les habilitats i les capacitats vinculats a l’emprenedoria.</a:t>
            </a:r>
            <a:endParaRPr lang="ca-ES" sz="1200" i="0" kern="1200" dirty="0">
              <a:solidFill>
                <a:schemeClr val="bg1"/>
              </a:solidFill>
              <a:effectLst/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CCE79D93-1EA2-04EC-203B-23E7845BBCCF}"/>
              </a:ext>
            </a:extLst>
          </p:cNvPr>
          <p:cNvSpPr/>
          <p:nvPr/>
        </p:nvSpPr>
        <p:spPr>
          <a:xfrm>
            <a:off x="3504048" y="2295927"/>
            <a:ext cx="1584000" cy="3024000"/>
          </a:xfrm>
          <a:custGeom>
            <a:avLst/>
            <a:gdLst>
              <a:gd name="connsiteX0" fmla="*/ 0 w 1608082"/>
              <a:gd name="connsiteY0" fmla="*/ 160808 h 3024000"/>
              <a:gd name="connsiteX1" fmla="*/ 160808 w 1608082"/>
              <a:gd name="connsiteY1" fmla="*/ 0 h 3024000"/>
              <a:gd name="connsiteX2" fmla="*/ 1447274 w 1608082"/>
              <a:gd name="connsiteY2" fmla="*/ 0 h 3024000"/>
              <a:gd name="connsiteX3" fmla="*/ 1608082 w 1608082"/>
              <a:gd name="connsiteY3" fmla="*/ 160808 h 3024000"/>
              <a:gd name="connsiteX4" fmla="*/ 1608082 w 1608082"/>
              <a:gd name="connsiteY4" fmla="*/ 2863192 h 3024000"/>
              <a:gd name="connsiteX5" fmla="*/ 1447274 w 1608082"/>
              <a:gd name="connsiteY5" fmla="*/ 3024000 h 3024000"/>
              <a:gd name="connsiteX6" fmla="*/ 160808 w 1608082"/>
              <a:gd name="connsiteY6" fmla="*/ 3024000 h 3024000"/>
              <a:gd name="connsiteX7" fmla="*/ 0 w 1608082"/>
              <a:gd name="connsiteY7" fmla="*/ 2863192 h 3024000"/>
              <a:gd name="connsiteX8" fmla="*/ 0 w 1608082"/>
              <a:gd name="connsiteY8" fmla="*/ 160808 h 30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082" h="3024000">
                <a:moveTo>
                  <a:pt x="0" y="160808"/>
                </a:moveTo>
                <a:cubicBezTo>
                  <a:pt x="0" y="71996"/>
                  <a:pt x="71996" y="0"/>
                  <a:pt x="160808" y="0"/>
                </a:cubicBezTo>
                <a:lnTo>
                  <a:pt x="1447274" y="0"/>
                </a:lnTo>
                <a:cubicBezTo>
                  <a:pt x="1536086" y="0"/>
                  <a:pt x="1608082" y="71996"/>
                  <a:pt x="1608082" y="160808"/>
                </a:cubicBezTo>
                <a:lnTo>
                  <a:pt x="1608082" y="2863192"/>
                </a:lnTo>
                <a:cubicBezTo>
                  <a:pt x="1608082" y="2952004"/>
                  <a:pt x="1536086" y="3024000"/>
                  <a:pt x="1447274" y="3024000"/>
                </a:cubicBezTo>
                <a:lnTo>
                  <a:pt x="160808" y="3024000"/>
                </a:lnTo>
                <a:cubicBezTo>
                  <a:pt x="71996" y="3024000"/>
                  <a:pt x="0" y="2952004"/>
                  <a:pt x="0" y="2863192"/>
                </a:cubicBezTo>
                <a:lnTo>
                  <a:pt x="0" y="160808"/>
                </a:lnTo>
                <a:close/>
              </a:path>
            </a:pathLst>
          </a:custGeom>
          <a:solidFill>
            <a:srgbClr val="01A1A9">
              <a:alpha val="75000"/>
            </a:srgbClr>
          </a:solidFill>
          <a:ln w="12700">
            <a:noFill/>
          </a:ln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21701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400" i="0" kern="1200" dirty="0">
                <a:solidFill>
                  <a:schemeClr val="bg1"/>
                </a:solidFill>
                <a:effectLst/>
                <a:latin typeface="Rubik" panose="00000500000000000000" pitchFamily="2" charset="-79"/>
                <a:cs typeface="Rubik" panose="00000500000000000000" pitchFamily="2" charset="-79"/>
              </a:rPr>
              <a:t>Economia social i cooperativisme</a:t>
            </a: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6AE383ED-A8FE-B42E-6080-2D8727515892}"/>
              </a:ext>
            </a:extLst>
          </p:cNvPr>
          <p:cNvSpPr/>
          <p:nvPr/>
        </p:nvSpPr>
        <p:spPr>
          <a:xfrm>
            <a:off x="3576048" y="3292578"/>
            <a:ext cx="1440000" cy="1965600"/>
          </a:xfrm>
          <a:custGeom>
            <a:avLst/>
            <a:gdLst>
              <a:gd name="connsiteX0" fmla="*/ 0 w 1498205"/>
              <a:gd name="connsiteY0" fmla="*/ 149821 h 1965600"/>
              <a:gd name="connsiteX1" fmla="*/ 149821 w 1498205"/>
              <a:gd name="connsiteY1" fmla="*/ 0 h 1965600"/>
              <a:gd name="connsiteX2" fmla="*/ 1348385 w 1498205"/>
              <a:gd name="connsiteY2" fmla="*/ 0 h 1965600"/>
              <a:gd name="connsiteX3" fmla="*/ 1498206 w 1498205"/>
              <a:gd name="connsiteY3" fmla="*/ 149821 h 1965600"/>
              <a:gd name="connsiteX4" fmla="*/ 1498205 w 1498205"/>
              <a:gd name="connsiteY4" fmla="*/ 1815780 h 1965600"/>
              <a:gd name="connsiteX5" fmla="*/ 1348384 w 1498205"/>
              <a:gd name="connsiteY5" fmla="*/ 1965601 h 1965600"/>
              <a:gd name="connsiteX6" fmla="*/ 149821 w 1498205"/>
              <a:gd name="connsiteY6" fmla="*/ 1965600 h 1965600"/>
              <a:gd name="connsiteX7" fmla="*/ 0 w 1498205"/>
              <a:gd name="connsiteY7" fmla="*/ 1815779 h 1965600"/>
              <a:gd name="connsiteX8" fmla="*/ 0 w 1498205"/>
              <a:gd name="connsiteY8" fmla="*/ 14982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205" h="1965600">
                <a:moveTo>
                  <a:pt x="0" y="149821"/>
                </a:moveTo>
                <a:cubicBezTo>
                  <a:pt x="0" y="67077"/>
                  <a:pt x="67077" y="0"/>
                  <a:pt x="149821" y="0"/>
                </a:cubicBezTo>
                <a:lnTo>
                  <a:pt x="1348385" y="0"/>
                </a:lnTo>
                <a:cubicBezTo>
                  <a:pt x="1431129" y="0"/>
                  <a:pt x="1498206" y="67077"/>
                  <a:pt x="1498206" y="149821"/>
                </a:cubicBezTo>
                <a:cubicBezTo>
                  <a:pt x="1498206" y="705141"/>
                  <a:pt x="1498205" y="1260460"/>
                  <a:pt x="1498205" y="1815780"/>
                </a:cubicBezTo>
                <a:cubicBezTo>
                  <a:pt x="1498205" y="1898524"/>
                  <a:pt x="1431128" y="1965601"/>
                  <a:pt x="1348384" y="1965601"/>
                </a:cubicBezTo>
                <a:lnTo>
                  <a:pt x="149821" y="1965600"/>
                </a:lnTo>
                <a:cubicBezTo>
                  <a:pt x="67077" y="1965600"/>
                  <a:pt x="0" y="1898523"/>
                  <a:pt x="0" y="1815779"/>
                </a:cubicBezTo>
                <a:lnTo>
                  <a:pt x="0" y="149821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01" tIns="68646" rIns="76901" bIns="6864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200" i="0" kern="1200" dirty="0">
                <a:solidFill>
                  <a:schemeClr val="bg1"/>
                </a:solidFill>
                <a:effectLst/>
                <a:latin typeface="Rubik" panose="00000500000000000000" pitchFamily="2" charset="-79"/>
                <a:cs typeface="Rubik" panose="00000500000000000000" pitchFamily="2" charset="-79"/>
              </a:rPr>
              <a:t>El cooperativisme i una economia al servei de les persones.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16276B59-E5E8-3818-BF7A-423665CE016A}"/>
              </a:ext>
            </a:extLst>
          </p:cNvPr>
          <p:cNvSpPr/>
          <p:nvPr/>
        </p:nvSpPr>
        <p:spPr>
          <a:xfrm>
            <a:off x="5232736" y="1472967"/>
            <a:ext cx="1584000" cy="3024000"/>
          </a:xfrm>
          <a:custGeom>
            <a:avLst/>
            <a:gdLst>
              <a:gd name="connsiteX0" fmla="*/ 0 w 1608082"/>
              <a:gd name="connsiteY0" fmla="*/ 160808 h 3024000"/>
              <a:gd name="connsiteX1" fmla="*/ 160808 w 1608082"/>
              <a:gd name="connsiteY1" fmla="*/ 0 h 3024000"/>
              <a:gd name="connsiteX2" fmla="*/ 1447274 w 1608082"/>
              <a:gd name="connsiteY2" fmla="*/ 0 h 3024000"/>
              <a:gd name="connsiteX3" fmla="*/ 1608082 w 1608082"/>
              <a:gd name="connsiteY3" fmla="*/ 160808 h 3024000"/>
              <a:gd name="connsiteX4" fmla="*/ 1608082 w 1608082"/>
              <a:gd name="connsiteY4" fmla="*/ 2863192 h 3024000"/>
              <a:gd name="connsiteX5" fmla="*/ 1447274 w 1608082"/>
              <a:gd name="connsiteY5" fmla="*/ 3024000 h 3024000"/>
              <a:gd name="connsiteX6" fmla="*/ 160808 w 1608082"/>
              <a:gd name="connsiteY6" fmla="*/ 3024000 h 3024000"/>
              <a:gd name="connsiteX7" fmla="*/ 0 w 1608082"/>
              <a:gd name="connsiteY7" fmla="*/ 2863192 h 3024000"/>
              <a:gd name="connsiteX8" fmla="*/ 0 w 1608082"/>
              <a:gd name="connsiteY8" fmla="*/ 160808 h 30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082" h="3024000">
                <a:moveTo>
                  <a:pt x="0" y="160808"/>
                </a:moveTo>
                <a:cubicBezTo>
                  <a:pt x="0" y="71996"/>
                  <a:pt x="71996" y="0"/>
                  <a:pt x="160808" y="0"/>
                </a:cubicBezTo>
                <a:lnTo>
                  <a:pt x="1447274" y="0"/>
                </a:lnTo>
                <a:cubicBezTo>
                  <a:pt x="1536086" y="0"/>
                  <a:pt x="1608082" y="71996"/>
                  <a:pt x="1608082" y="160808"/>
                </a:cubicBezTo>
                <a:lnTo>
                  <a:pt x="1608082" y="2863192"/>
                </a:lnTo>
                <a:cubicBezTo>
                  <a:pt x="1608082" y="2952004"/>
                  <a:pt x="1536086" y="3024000"/>
                  <a:pt x="1447274" y="3024000"/>
                </a:cubicBezTo>
                <a:lnTo>
                  <a:pt x="160808" y="3024000"/>
                </a:lnTo>
                <a:cubicBezTo>
                  <a:pt x="71996" y="3024000"/>
                  <a:pt x="0" y="2952004"/>
                  <a:pt x="0" y="2863192"/>
                </a:cubicBezTo>
                <a:lnTo>
                  <a:pt x="0" y="160808"/>
                </a:lnTo>
                <a:close/>
              </a:path>
            </a:pathLst>
          </a:custGeom>
          <a:solidFill>
            <a:srgbClr val="01A1A9">
              <a:alpha val="50000"/>
            </a:srgbClr>
          </a:solidFill>
          <a:ln w="12700">
            <a:noFill/>
          </a:ln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21701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400" i="0" kern="1200" dirty="0">
                <a:solidFill>
                  <a:schemeClr val="bg1"/>
                </a:solidFill>
                <a:effectLst/>
                <a:latin typeface="Rubik" panose="00000500000000000000" pitchFamily="2" charset="-79"/>
                <a:cs typeface="Rubik" panose="00000500000000000000" pitchFamily="2" charset="-79"/>
              </a:rPr>
              <a:t>Entorn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9D1DCFE-34BA-D76D-A78B-BE0ED0172C55}"/>
              </a:ext>
            </a:extLst>
          </p:cNvPr>
          <p:cNvSpPr/>
          <p:nvPr/>
        </p:nvSpPr>
        <p:spPr>
          <a:xfrm>
            <a:off x="5304736" y="2469618"/>
            <a:ext cx="1440000" cy="1965600"/>
          </a:xfrm>
          <a:custGeom>
            <a:avLst/>
            <a:gdLst>
              <a:gd name="connsiteX0" fmla="*/ 0 w 1500597"/>
              <a:gd name="connsiteY0" fmla="*/ 150060 h 1965600"/>
              <a:gd name="connsiteX1" fmla="*/ 150060 w 1500597"/>
              <a:gd name="connsiteY1" fmla="*/ 0 h 1965600"/>
              <a:gd name="connsiteX2" fmla="*/ 1350537 w 1500597"/>
              <a:gd name="connsiteY2" fmla="*/ 0 h 1965600"/>
              <a:gd name="connsiteX3" fmla="*/ 1500597 w 1500597"/>
              <a:gd name="connsiteY3" fmla="*/ 150060 h 1965600"/>
              <a:gd name="connsiteX4" fmla="*/ 1500597 w 1500597"/>
              <a:gd name="connsiteY4" fmla="*/ 1815540 h 1965600"/>
              <a:gd name="connsiteX5" fmla="*/ 1350537 w 1500597"/>
              <a:gd name="connsiteY5" fmla="*/ 1965600 h 1965600"/>
              <a:gd name="connsiteX6" fmla="*/ 150060 w 1500597"/>
              <a:gd name="connsiteY6" fmla="*/ 1965600 h 1965600"/>
              <a:gd name="connsiteX7" fmla="*/ 0 w 1500597"/>
              <a:gd name="connsiteY7" fmla="*/ 1815540 h 1965600"/>
              <a:gd name="connsiteX8" fmla="*/ 0 w 1500597"/>
              <a:gd name="connsiteY8" fmla="*/ 15006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597" h="1965600">
                <a:moveTo>
                  <a:pt x="0" y="150060"/>
                </a:moveTo>
                <a:cubicBezTo>
                  <a:pt x="0" y="67184"/>
                  <a:pt x="67184" y="0"/>
                  <a:pt x="150060" y="0"/>
                </a:cubicBezTo>
                <a:lnTo>
                  <a:pt x="1350537" y="0"/>
                </a:lnTo>
                <a:cubicBezTo>
                  <a:pt x="1433413" y="0"/>
                  <a:pt x="1500597" y="67184"/>
                  <a:pt x="1500597" y="150060"/>
                </a:cubicBezTo>
                <a:lnTo>
                  <a:pt x="1500597" y="1815540"/>
                </a:lnTo>
                <a:cubicBezTo>
                  <a:pt x="1500597" y="1898416"/>
                  <a:pt x="1433413" y="1965600"/>
                  <a:pt x="1350537" y="1965600"/>
                </a:cubicBezTo>
                <a:lnTo>
                  <a:pt x="150060" y="1965600"/>
                </a:lnTo>
                <a:cubicBezTo>
                  <a:pt x="67184" y="1965600"/>
                  <a:pt x="0" y="1898416"/>
                  <a:pt x="0" y="1815540"/>
                </a:cubicBezTo>
                <a:lnTo>
                  <a:pt x="0" y="150060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71" tIns="68716" rIns="76971" bIns="6871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200" i="0" kern="1200" dirty="0">
                <a:solidFill>
                  <a:schemeClr val="bg1"/>
                </a:solidFill>
                <a:effectLst/>
                <a:latin typeface="Rubik" panose="00000500000000000000" pitchFamily="2" charset="-79"/>
                <a:cs typeface="Rubik" panose="00000500000000000000" pitchFamily="2" charset="-79"/>
              </a:rPr>
              <a:t>El territori i l’entorn per garantir un aprenentatge vivencial i arrelat al territori.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EA2B1CFC-6609-6DA8-38DB-BBFF81D9FE1B}"/>
              </a:ext>
            </a:extLst>
          </p:cNvPr>
          <p:cNvSpPr/>
          <p:nvPr/>
        </p:nvSpPr>
        <p:spPr>
          <a:xfrm>
            <a:off x="6961425" y="2295927"/>
            <a:ext cx="1584000" cy="3024000"/>
          </a:xfrm>
          <a:custGeom>
            <a:avLst/>
            <a:gdLst>
              <a:gd name="connsiteX0" fmla="*/ 0 w 1608082"/>
              <a:gd name="connsiteY0" fmla="*/ 160808 h 3024000"/>
              <a:gd name="connsiteX1" fmla="*/ 160808 w 1608082"/>
              <a:gd name="connsiteY1" fmla="*/ 0 h 3024000"/>
              <a:gd name="connsiteX2" fmla="*/ 1447274 w 1608082"/>
              <a:gd name="connsiteY2" fmla="*/ 0 h 3024000"/>
              <a:gd name="connsiteX3" fmla="*/ 1608082 w 1608082"/>
              <a:gd name="connsiteY3" fmla="*/ 160808 h 3024000"/>
              <a:gd name="connsiteX4" fmla="*/ 1608082 w 1608082"/>
              <a:gd name="connsiteY4" fmla="*/ 2863192 h 3024000"/>
              <a:gd name="connsiteX5" fmla="*/ 1447274 w 1608082"/>
              <a:gd name="connsiteY5" fmla="*/ 3024000 h 3024000"/>
              <a:gd name="connsiteX6" fmla="*/ 160808 w 1608082"/>
              <a:gd name="connsiteY6" fmla="*/ 3024000 h 3024000"/>
              <a:gd name="connsiteX7" fmla="*/ 0 w 1608082"/>
              <a:gd name="connsiteY7" fmla="*/ 2863192 h 3024000"/>
              <a:gd name="connsiteX8" fmla="*/ 0 w 1608082"/>
              <a:gd name="connsiteY8" fmla="*/ 160808 h 30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082" h="3024000">
                <a:moveTo>
                  <a:pt x="0" y="160808"/>
                </a:moveTo>
                <a:cubicBezTo>
                  <a:pt x="0" y="71996"/>
                  <a:pt x="71996" y="0"/>
                  <a:pt x="160808" y="0"/>
                </a:cubicBezTo>
                <a:lnTo>
                  <a:pt x="1447274" y="0"/>
                </a:lnTo>
                <a:cubicBezTo>
                  <a:pt x="1536086" y="0"/>
                  <a:pt x="1608082" y="71996"/>
                  <a:pt x="1608082" y="160808"/>
                </a:cubicBezTo>
                <a:lnTo>
                  <a:pt x="1608082" y="2863192"/>
                </a:lnTo>
                <a:cubicBezTo>
                  <a:pt x="1608082" y="2952004"/>
                  <a:pt x="1536086" y="3024000"/>
                  <a:pt x="1447274" y="3024000"/>
                </a:cubicBezTo>
                <a:lnTo>
                  <a:pt x="160808" y="3024000"/>
                </a:lnTo>
                <a:cubicBezTo>
                  <a:pt x="71996" y="3024000"/>
                  <a:pt x="0" y="2952004"/>
                  <a:pt x="0" y="2863192"/>
                </a:cubicBezTo>
                <a:lnTo>
                  <a:pt x="0" y="160808"/>
                </a:lnTo>
                <a:close/>
              </a:path>
            </a:pathLst>
          </a:custGeom>
          <a:solidFill>
            <a:srgbClr val="92D6D4"/>
          </a:solidFill>
          <a:ln w="12700">
            <a:noFill/>
          </a:ln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22120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400" i="0" u="none" strike="noStrike" kern="1200" baseline="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Competències clau</a:t>
            </a: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4F91CE8F-F0D3-F8FC-2014-32E58A2B6883}"/>
              </a:ext>
            </a:extLst>
          </p:cNvPr>
          <p:cNvSpPr/>
          <p:nvPr/>
        </p:nvSpPr>
        <p:spPr>
          <a:xfrm>
            <a:off x="7033425" y="3292578"/>
            <a:ext cx="1440000" cy="1965600"/>
          </a:xfrm>
          <a:custGeom>
            <a:avLst/>
            <a:gdLst>
              <a:gd name="connsiteX0" fmla="*/ 0 w 1442269"/>
              <a:gd name="connsiteY0" fmla="*/ 144227 h 1965600"/>
              <a:gd name="connsiteX1" fmla="*/ 144227 w 1442269"/>
              <a:gd name="connsiteY1" fmla="*/ 0 h 1965600"/>
              <a:gd name="connsiteX2" fmla="*/ 1298042 w 1442269"/>
              <a:gd name="connsiteY2" fmla="*/ 0 h 1965600"/>
              <a:gd name="connsiteX3" fmla="*/ 1442269 w 1442269"/>
              <a:gd name="connsiteY3" fmla="*/ 144227 h 1965600"/>
              <a:gd name="connsiteX4" fmla="*/ 1442269 w 1442269"/>
              <a:gd name="connsiteY4" fmla="*/ 1821373 h 1965600"/>
              <a:gd name="connsiteX5" fmla="*/ 1298042 w 1442269"/>
              <a:gd name="connsiteY5" fmla="*/ 1965600 h 1965600"/>
              <a:gd name="connsiteX6" fmla="*/ 144227 w 1442269"/>
              <a:gd name="connsiteY6" fmla="*/ 1965600 h 1965600"/>
              <a:gd name="connsiteX7" fmla="*/ 0 w 1442269"/>
              <a:gd name="connsiteY7" fmla="*/ 1821373 h 1965600"/>
              <a:gd name="connsiteX8" fmla="*/ 0 w 1442269"/>
              <a:gd name="connsiteY8" fmla="*/ 144227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269" h="1965600">
                <a:moveTo>
                  <a:pt x="0" y="144227"/>
                </a:moveTo>
                <a:cubicBezTo>
                  <a:pt x="0" y="64573"/>
                  <a:pt x="64573" y="0"/>
                  <a:pt x="144227" y="0"/>
                </a:cubicBezTo>
                <a:lnTo>
                  <a:pt x="1298042" y="0"/>
                </a:lnTo>
                <a:cubicBezTo>
                  <a:pt x="1377696" y="0"/>
                  <a:pt x="1442269" y="64573"/>
                  <a:pt x="1442269" y="144227"/>
                </a:cubicBezTo>
                <a:lnTo>
                  <a:pt x="1442269" y="1821373"/>
                </a:lnTo>
                <a:cubicBezTo>
                  <a:pt x="1442269" y="1901027"/>
                  <a:pt x="1377696" y="1965600"/>
                  <a:pt x="1298042" y="1965600"/>
                </a:cubicBezTo>
                <a:lnTo>
                  <a:pt x="144227" y="1965600"/>
                </a:lnTo>
                <a:cubicBezTo>
                  <a:pt x="64573" y="1965600"/>
                  <a:pt x="0" y="1901027"/>
                  <a:pt x="0" y="1821373"/>
                </a:cubicBezTo>
                <a:lnTo>
                  <a:pt x="0" y="144227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493" tIns="137493" rIns="137493" bIns="13749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200" i="0" u="none" strike="noStrike" kern="1200" baseline="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El reforçament de totes les competències clau del currículum.</a:t>
            </a: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9CDF4D29-17FD-7C6F-928B-AE59FCD735B6}"/>
              </a:ext>
            </a:extLst>
          </p:cNvPr>
          <p:cNvSpPr/>
          <p:nvPr/>
        </p:nvSpPr>
        <p:spPr>
          <a:xfrm>
            <a:off x="8690113" y="3057927"/>
            <a:ext cx="1584000" cy="3024000"/>
          </a:xfrm>
          <a:custGeom>
            <a:avLst/>
            <a:gdLst>
              <a:gd name="connsiteX0" fmla="*/ 0 w 1608082"/>
              <a:gd name="connsiteY0" fmla="*/ 160808 h 3024000"/>
              <a:gd name="connsiteX1" fmla="*/ 160808 w 1608082"/>
              <a:gd name="connsiteY1" fmla="*/ 0 h 3024000"/>
              <a:gd name="connsiteX2" fmla="*/ 1447274 w 1608082"/>
              <a:gd name="connsiteY2" fmla="*/ 0 h 3024000"/>
              <a:gd name="connsiteX3" fmla="*/ 1608082 w 1608082"/>
              <a:gd name="connsiteY3" fmla="*/ 160808 h 3024000"/>
              <a:gd name="connsiteX4" fmla="*/ 1608082 w 1608082"/>
              <a:gd name="connsiteY4" fmla="*/ 2863192 h 3024000"/>
              <a:gd name="connsiteX5" fmla="*/ 1447274 w 1608082"/>
              <a:gd name="connsiteY5" fmla="*/ 3024000 h 3024000"/>
              <a:gd name="connsiteX6" fmla="*/ 160808 w 1608082"/>
              <a:gd name="connsiteY6" fmla="*/ 3024000 h 3024000"/>
              <a:gd name="connsiteX7" fmla="*/ 0 w 1608082"/>
              <a:gd name="connsiteY7" fmla="*/ 2863192 h 3024000"/>
              <a:gd name="connsiteX8" fmla="*/ 0 w 1608082"/>
              <a:gd name="connsiteY8" fmla="*/ 160808 h 30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082" h="3024000">
                <a:moveTo>
                  <a:pt x="0" y="160808"/>
                </a:moveTo>
                <a:cubicBezTo>
                  <a:pt x="0" y="71996"/>
                  <a:pt x="71996" y="0"/>
                  <a:pt x="160808" y="0"/>
                </a:cubicBezTo>
                <a:lnTo>
                  <a:pt x="1447274" y="0"/>
                </a:lnTo>
                <a:cubicBezTo>
                  <a:pt x="1536086" y="0"/>
                  <a:pt x="1608082" y="71996"/>
                  <a:pt x="1608082" y="160808"/>
                </a:cubicBezTo>
                <a:lnTo>
                  <a:pt x="1608082" y="2863192"/>
                </a:lnTo>
                <a:cubicBezTo>
                  <a:pt x="1608082" y="2952004"/>
                  <a:pt x="1536086" y="3024000"/>
                  <a:pt x="1447274" y="3024000"/>
                </a:cubicBezTo>
                <a:lnTo>
                  <a:pt x="160808" y="3024000"/>
                </a:lnTo>
                <a:cubicBezTo>
                  <a:pt x="71996" y="3024000"/>
                  <a:pt x="0" y="2952004"/>
                  <a:pt x="0" y="2863192"/>
                </a:cubicBezTo>
                <a:lnTo>
                  <a:pt x="0" y="160808"/>
                </a:lnTo>
                <a:close/>
              </a:path>
            </a:pathLst>
          </a:custGeom>
          <a:solidFill>
            <a:srgbClr val="92D6D4">
              <a:alpha val="50000"/>
            </a:srgbClr>
          </a:solidFill>
          <a:ln w="12700">
            <a:noFill/>
          </a:ln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22120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400" i="0" u="none" strike="noStrike" kern="1200" baseline="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Compromís social: Vectors clau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8C2556F-3561-FAE1-1FD9-E99B38D42AB7}"/>
              </a:ext>
            </a:extLst>
          </p:cNvPr>
          <p:cNvSpPr/>
          <p:nvPr/>
        </p:nvSpPr>
        <p:spPr>
          <a:xfrm>
            <a:off x="8762113" y="4054578"/>
            <a:ext cx="1440000" cy="1965600"/>
          </a:xfrm>
          <a:custGeom>
            <a:avLst/>
            <a:gdLst>
              <a:gd name="connsiteX0" fmla="*/ 0 w 1536798"/>
              <a:gd name="connsiteY0" fmla="*/ 153680 h 1965600"/>
              <a:gd name="connsiteX1" fmla="*/ 153680 w 1536798"/>
              <a:gd name="connsiteY1" fmla="*/ 0 h 1965600"/>
              <a:gd name="connsiteX2" fmla="*/ 1383118 w 1536798"/>
              <a:gd name="connsiteY2" fmla="*/ 0 h 1965600"/>
              <a:gd name="connsiteX3" fmla="*/ 1536798 w 1536798"/>
              <a:gd name="connsiteY3" fmla="*/ 153680 h 1965600"/>
              <a:gd name="connsiteX4" fmla="*/ 1536798 w 1536798"/>
              <a:gd name="connsiteY4" fmla="*/ 1811920 h 1965600"/>
              <a:gd name="connsiteX5" fmla="*/ 1383118 w 1536798"/>
              <a:gd name="connsiteY5" fmla="*/ 1965600 h 1965600"/>
              <a:gd name="connsiteX6" fmla="*/ 153680 w 1536798"/>
              <a:gd name="connsiteY6" fmla="*/ 1965600 h 1965600"/>
              <a:gd name="connsiteX7" fmla="*/ 0 w 1536798"/>
              <a:gd name="connsiteY7" fmla="*/ 1811920 h 1965600"/>
              <a:gd name="connsiteX8" fmla="*/ 0 w 1536798"/>
              <a:gd name="connsiteY8" fmla="*/ 15368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6798" h="1965600">
                <a:moveTo>
                  <a:pt x="0" y="153680"/>
                </a:moveTo>
                <a:cubicBezTo>
                  <a:pt x="0" y="68805"/>
                  <a:pt x="68805" y="0"/>
                  <a:pt x="153680" y="0"/>
                </a:cubicBezTo>
                <a:lnTo>
                  <a:pt x="1383118" y="0"/>
                </a:lnTo>
                <a:cubicBezTo>
                  <a:pt x="1467993" y="0"/>
                  <a:pt x="1536798" y="68805"/>
                  <a:pt x="1536798" y="153680"/>
                </a:cubicBezTo>
                <a:lnTo>
                  <a:pt x="1536798" y="1811920"/>
                </a:lnTo>
                <a:cubicBezTo>
                  <a:pt x="1536798" y="1896795"/>
                  <a:pt x="1467993" y="1965600"/>
                  <a:pt x="1383118" y="1965600"/>
                </a:cubicBezTo>
                <a:lnTo>
                  <a:pt x="153680" y="1965600"/>
                </a:lnTo>
                <a:cubicBezTo>
                  <a:pt x="68805" y="1965600"/>
                  <a:pt x="0" y="1896795"/>
                  <a:pt x="0" y="1811920"/>
                </a:cubicBezTo>
                <a:lnTo>
                  <a:pt x="0" y="153680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61" tIns="140261" rIns="140261" bIns="140261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a-ES" sz="1200" dirty="0">
              <a:solidFill>
                <a:srgbClr val="01A1A9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200" i="0" u="none" strike="noStrike" kern="1200" baseline="0" dirty="0">
                <a:solidFill>
                  <a:srgbClr val="01A1A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El compromís comunitari a través de la relació amb l’entorn i el desenvolupa-ment de propostes en el marc dels ODS.</a:t>
            </a:r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5F4C9B4F-FF95-161E-E479-625229A12623}"/>
              </a:ext>
            </a:extLst>
          </p:cNvPr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B01C43F-3775-7F03-CB54-A4C2964A8A50}"/>
                </a:ext>
              </a:extLst>
            </p:cNvPr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FE0661B-E86B-36F5-333E-711941335475}"/>
                </a:ext>
              </a:extLst>
            </p:cNvPr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A492C7D2-FD98-9DB2-CEE9-93746031191E}"/>
                </a:ext>
              </a:extLst>
            </p:cNvPr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7">
            <a:extLst>
              <a:ext uri="{FF2B5EF4-FFF2-40B4-BE49-F238E27FC236}">
                <a16:creationId xmlns:a16="http://schemas.microsoft.com/office/drawing/2014/main" id="{5D69612A-4D76-E774-CF93-EDB0CA9DECAD}"/>
              </a:ext>
            </a:extLst>
          </p:cNvPr>
          <p:cNvSpPr txBox="1">
            <a:spLocks/>
          </p:cNvSpPr>
          <p:nvPr/>
        </p:nvSpPr>
        <p:spPr>
          <a:xfrm>
            <a:off x="1823300" y="504000"/>
            <a:ext cx="733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01A1A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ca-ES" sz="3000" b="0" dirty="0">
                <a:latin typeface="Rubik Light" panose="00000400000000000000" pitchFamily="2" charset="-79"/>
                <a:cs typeface="Rubik Light" panose="00000400000000000000" pitchFamily="2" charset="-79"/>
              </a:rPr>
              <a:t>Què treballem des de </a:t>
            </a:r>
            <a:r>
              <a:rPr lang="ca-ES" sz="3000" b="0" dirty="0" err="1">
                <a:latin typeface="Rubik Light" panose="00000400000000000000" pitchFamily="2" charset="-79"/>
                <a:cs typeface="Rubik Light" panose="00000400000000000000" pitchFamily="2" charset="-79"/>
              </a:rPr>
              <a:t>CuEmE</a:t>
            </a:r>
            <a:r>
              <a:rPr lang="ca-ES" sz="3000" b="0" dirty="0">
                <a:latin typeface="Rubik Light" panose="00000400000000000000" pitchFamily="2" charset="-79"/>
                <a:cs typeface="Rubik Light" panose="00000400000000000000" pitchFamily="2" charset="-79"/>
              </a:rPr>
              <a:t>? </a:t>
            </a:r>
            <a:endParaRPr lang="ca-ES" sz="3000" b="0" kern="0" spc="-145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08B18F8-2378-A06E-ECE9-074998C08365}"/>
              </a:ext>
            </a:extLst>
          </p:cNvPr>
          <p:cNvGrpSpPr/>
          <p:nvPr/>
        </p:nvGrpSpPr>
        <p:grpSpPr>
          <a:xfrm rot="5400000">
            <a:off x="2328114" y="3819285"/>
            <a:ext cx="458169" cy="572185"/>
            <a:chOff x="2587797" y="131576"/>
            <a:chExt cx="458169" cy="572185"/>
          </a:xfrm>
          <a:solidFill>
            <a:schemeClr val="bg1"/>
          </a:solidFill>
        </p:grpSpPr>
        <p:sp>
          <p:nvSpPr>
            <p:cNvPr id="22" name="Flecha: a la derecha 21">
              <a:extLst>
                <a:ext uri="{FF2B5EF4-FFF2-40B4-BE49-F238E27FC236}">
                  <a16:creationId xmlns:a16="http://schemas.microsoft.com/office/drawing/2014/main" id="{CE0B6693-25CA-069D-2929-6ADAB434758C}"/>
                </a:ext>
              </a:extLst>
            </p:cNvPr>
            <p:cNvSpPr/>
            <p:nvPr/>
          </p:nvSpPr>
          <p:spPr>
            <a:xfrm>
              <a:off x="2587797" y="131576"/>
              <a:ext cx="458169" cy="5721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2" name="Flecha: a la derecha 4">
              <a:extLst>
                <a:ext uri="{FF2B5EF4-FFF2-40B4-BE49-F238E27FC236}">
                  <a16:creationId xmlns:a16="http://schemas.microsoft.com/office/drawing/2014/main" id="{9A0778B8-351F-2138-9CF7-41FE11EE6197}"/>
                </a:ext>
              </a:extLst>
            </p:cNvPr>
            <p:cNvSpPr txBox="1"/>
            <p:nvPr/>
          </p:nvSpPr>
          <p:spPr>
            <a:xfrm>
              <a:off x="2587797" y="246013"/>
              <a:ext cx="320718" cy="3433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a-ES" sz="2400" kern="1200" dirty="0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465A205-46EA-BB27-9C48-830F033BB3D8}"/>
              </a:ext>
            </a:extLst>
          </p:cNvPr>
          <p:cNvGrpSpPr/>
          <p:nvPr/>
        </p:nvGrpSpPr>
        <p:grpSpPr>
          <a:xfrm rot="5400000">
            <a:off x="4066963" y="3057285"/>
            <a:ext cx="458169" cy="572185"/>
            <a:chOff x="2587797" y="131576"/>
            <a:chExt cx="458169" cy="572185"/>
          </a:xfrm>
          <a:solidFill>
            <a:schemeClr val="bg1"/>
          </a:solidFill>
        </p:grpSpPr>
        <p:sp>
          <p:nvSpPr>
            <p:cNvPr id="34" name="Flecha: a la derecha 33">
              <a:extLst>
                <a:ext uri="{FF2B5EF4-FFF2-40B4-BE49-F238E27FC236}">
                  <a16:creationId xmlns:a16="http://schemas.microsoft.com/office/drawing/2014/main" id="{E11DA2B1-F98F-CB65-35B6-0F337A89F0FE}"/>
                </a:ext>
              </a:extLst>
            </p:cNvPr>
            <p:cNvSpPr/>
            <p:nvPr/>
          </p:nvSpPr>
          <p:spPr>
            <a:xfrm>
              <a:off x="2587797" y="131576"/>
              <a:ext cx="458169" cy="5721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5" name="Flecha: a la derecha 4">
              <a:extLst>
                <a:ext uri="{FF2B5EF4-FFF2-40B4-BE49-F238E27FC236}">
                  <a16:creationId xmlns:a16="http://schemas.microsoft.com/office/drawing/2014/main" id="{E78AA140-5EC6-695C-FEE7-61E023AA32BB}"/>
                </a:ext>
              </a:extLst>
            </p:cNvPr>
            <p:cNvSpPr txBox="1"/>
            <p:nvPr/>
          </p:nvSpPr>
          <p:spPr>
            <a:xfrm>
              <a:off x="2587797" y="246013"/>
              <a:ext cx="320718" cy="3433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a-ES" sz="2400" kern="1200" dirty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DAD22AC-58F5-CB29-4C49-BF894CDEDE48}"/>
              </a:ext>
            </a:extLst>
          </p:cNvPr>
          <p:cNvGrpSpPr/>
          <p:nvPr/>
        </p:nvGrpSpPr>
        <p:grpSpPr>
          <a:xfrm rot="5400000">
            <a:off x="5778907" y="2234325"/>
            <a:ext cx="458169" cy="572185"/>
            <a:chOff x="2587797" y="131576"/>
            <a:chExt cx="458169" cy="572185"/>
          </a:xfrm>
          <a:solidFill>
            <a:schemeClr val="bg1"/>
          </a:solidFill>
        </p:grpSpPr>
        <p:sp>
          <p:nvSpPr>
            <p:cNvPr id="37" name="Flecha: a la derecha 36">
              <a:extLst>
                <a:ext uri="{FF2B5EF4-FFF2-40B4-BE49-F238E27FC236}">
                  <a16:creationId xmlns:a16="http://schemas.microsoft.com/office/drawing/2014/main" id="{4D50AB00-1B11-742F-A777-CEECE2E13583}"/>
                </a:ext>
              </a:extLst>
            </p:cNvPr>
            <p:cNvSpPr/>
            <p:nvPr/>
          </p:nvSpPr>
          <p:spPr>
            <a:xfrm>
              <a:off x="2587797" y="131576"/>
              <a:ext cx="458169" cy="5721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8" name="Flecha: a la derecha 4">
              <a:extLst>
                <a:ext uri="{FF2B5EF4-FFF2-40B4-BE49-F238E27FC236}">
                  <a16:creationId xmlns:a16="http://schemas.microsoft.com/office/drawing/2014/main" id="{37558B6D-A48D-639E-A692-0B51593AF145}"/>
                </a:ext>
              </a:extLst>
            </p:cNvPr>
            <p:cNvSpPr txBox="1"/>
            <p:nvPr/>
          </p:nvSpPr>
          <p:spPr>
            <a:xfrm>
              <a:off x="2587797" y="246013"/>
              <a:ext cx="320718" cy="3433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a-ES" sz="2400" kern="1200" dirty="0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ADA401AB-D20B-92EA-F1CF-C89154FF1C4C}"/>
              </a:ext>
            </a:extLst>
          </p:cNvPr>
          <p:cNvGrpSpPr/>
          <p:nvPr/>
        </p:nvGrpSpPr>
        <p:grpSpPr>
          <a:xfrm rot="5400000">
            <a:off x="7517756" y="3057285"/>
            <a:ext cx="458169" cy="572185"/>
            <a:chOff x="2587797" y="131576"/>
            <a:chExt cx="458169" cy="572185"/>
          </a:xfrm>
          <a:solidFill>
            <a:schemeClr val="bg1"/>
          </a:solidFill>
        </p:grpSpPr>
        <p:sp>
          <p:nvSpPr>
            <p:cNvPr id="40" name="Flecha: a la derecha 39">
              <a:extLst>
                <a:ext uri="{FF2B5EF4-FFF2-40B4-BE49-F238E27FC236}">
                  <a16:creationId xmlns:a16="http://schemas.microsoft.com/office/drawing/2014/main" id="{E4F2DEBC-31E4-4E07-204B-3F90F6975204}"/>
                </a:ext>
              </a:extLst>
            </p:cNvPr>
            <p:cNvSpPr/>
            <p:nvPr/>
          </p:nvSpPr>
          <p:spPr>
            <a:xfrm>
              <a:off x="2587797" y="131576"/>
              <a:ext cx="458169" cy="5721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1" name="Flecha: a la derecha 4">
              <a:extLst>
                <a:ext uri="{FF2B5EF4-FFF2-40B4-BE49-F238E27FC236}">
                  <a16:creationId xmlns:a16="http://schemas.microsoft.com/office/drawing/2014/main" id="{E46F7313-D719-1105-4A67-3BB8091A212D}"/>
                </a:ext>
              </a:extLst>
            </p:cNvPr>
            <p:cNvSpPr txBox="1"/>
            <p:nvPr/>
          </p:nvSpPr>
          <p:spPr>
            <a:xfrm>
              <a:off x="2587797" y="246013"/>
              <a:ext cx="320718" cy="3433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a-ES" sz="2400" kern="1200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5FA11114-7F49-A5B5-C4E3-93AFDD889C62}"/>
              </a:ext>
            </a:extLst>
          </p:cNvPr>
          <p:cNvGrpSpPr/>
          <p:nvPr/>
        </p:nvGrpSpPr>
        <p:grpSpPr>
          <a:xfrm rot="5400000">
            <a:off x="9253028" y="3819285"/>
            <a:ext cx="458169" cy="572185"/>
            <a:chOff x="2587797" y="131576"/>
            <a:chExt cx="458169" cy="572185"/>
          </a:xfrm>
          <a:solidFill>
            <a:schemeClr val="bg1"/>
          </a:solidFill>
        </p:grpSpPr>
        <p:sp>
          <p:nvSpPr>
            <p:cNvPr id="43" name="Flecha: a la derecha 42">
              <a:extLst>
                <a:ext uri="{FF2B5EF4-FFF2-40B4-BE49-F238E27FC236}">
                  <a16:creationId xmlns:a16="http://schemas.microsoft.com/office/drawing/2014/main" id="{08DD0C3F-3B12-8EA5-7BB0-971B433DD2BE}"/>
                </a:ext>
              </a:extLst>
            </p:cNvPr>
            <p:cNvSpPr/>
            <p:nvPr/>
          </p:nvSpPr>
          <p:spPr>
            <a:xfrm>
              <a:off x="2587797" y="131576"/>
              <a:ext cx="458169" cy="5721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4" name="Flecha: a la derecha 4">
              <a:extLst>
                <a:ext uri="{FF2B5EF4-FFF2-40B4-BE49-F238E27FC236}">
                  <a16:creationId xmlns:a16="http://schemas.microsoft.com/office/drawing/2014/main" id="{9C3CDF0D-2AD8-5AAC-850D-082DF0F53E09}"/>
                </a:ext>
              </a:extLst>
            </p:cNvPr>
            <p:cNvSpPr txBox="1"/>
            <p:nvPr/>
          </p:nvSpPr>
          <p:spPr>
            <a:xfrm>
              <a:off x="2587797" y="246013"/>
              <a:ext cx="320718" cy="3433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a-ES" sz="2400" kern="1200" dirty="0"/>
            </a:p>
          </p:txBody>
        </p:sp>
      </p:grpSp>
      <p:sp>
        <p:nvSpPr>
          <p:cNvPr id="45" name="object 22">
            <a:extLst>
              <a:ext uri="{FF2B5EF4-FFF2-40B4-BE49-F238E27FC236}">
                <a16:creationId xmlns:a16="http://schemas.microsoft.com/office/drawing/2014/main" id="{D7559F7E-A6C9-9273-497F-0F2E65F0D623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6" name="object 23">
            <a:extLst>
              <a:ext uri="{FF2B5EF4-FFF2-40B4-BE49-F238E27FC236}">
                <a16:creationId xmlns:a16="http://schemas.microsoft.com/office/drawing/2014/main" id="{E4E0144B-D0A0-07C9-EE66-0B8878FCB144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3BE2967D-27B8-23EF-5AC2-E2518434120C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8" name="object 25">
            <a:extLst>
              <a:ext uri="{FF2B5EF4-FFF2-40B4-BE49-F238E27FC236}">
                <a16:creationId xmlns:a16="http://schemas.microsoft.com/office/drawing/2014/main" id="{E9E83067-2DBA-D09E-7515-253D8FF8AD6D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8381F25A-2281-C247-A1F3-5648E74D30C1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0" name="object 27">
            <a:extLst>
              <a:ext uri="{FF2B5EF4-FFF2-40B4-BE49-F238E27FC236}">
                <a16:creationId xmlns:a16="http://schemas.microsoft.com/office/drawing/2014/main" id="{29F8CACA-C38C-026B-37C8-C83F6E75AFC9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6CB0857-4772-F368-F456-7FCAB014E43F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</a:t>
            </a:r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38CA688-8D1A-20FC-DEE1-D181229A9F27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86F61D5F-579E-B66D-9535-6F4A414DD612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98D8425-9E83-896D-A840-2743AB51308E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01F0C23-58B3-EBDF-C26A-ACCD9A82829D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8ED9E5E0-0DDF-B576-95C6-45D5E2D9F857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58" name="object 24">
            <a:extLst>
              <a:ext uri="{FF2B5EF4-FFF2-40B4-BE49-F238E27FC236}">
                <a16:creationId xmlns:a16="http://schemas.microsoft.com/office/drawing/2014/main" id="{A6C823E0-3C37-AC3F-DCD7-83A1EA5097D8}"/>
              </a:ext>
            </a:extLst>
          </p:cNvPr>
          <p:cNvSpPr txBox="1"/>
          <p:nvPr/>
        </p:nvSpPr>
        <p:spPr>
          <a:xfrm>
            <a:off x="10111943" y="7016292"/>
            <a:ext cx="16129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7</a:t>
            </a:fld>
            <a:endParaRPr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069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63746" y="1723585"/>
            <a:ext cx="425154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58800">
              <a:spcBef>
                <a:spcPts val="600"/>
              </a:spcBef>
            </a:pPr>
            <a:r>
              <a:rPr lang="ca-ES" sz="1600" b="1" spc="-1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Treballar </a:t>
            </a:r>
            <a:r>
              <a:rPr lang="ca-ES" sz="16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els </a:t>
            </a:r>
            <a:r>
              <a:rPr lang="ca-ES" sz="16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valors, les </a:t>
            </a:r>
            <a:r>
              <a:rPr lang="ca-ES" sz="16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habilitats </a:t>
            </a:r>
            <a:r>
              <a:rPr lang="ca-ES" sz="16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i les</a:t>
            </a:r>
            <a:r>
              <a:rPr lang="ca-ES" sz="1600" b="1" spc="-100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ca-ES" sz="1600" b="1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capacitats  vinculats a </a:t>
            </a:r>
            <a:r>
              <a:rPr lang="ca-ES" sz="1600" b="1" spc="-5" dirty="0">
                <a:solidFill>
                  <a:srgbClr val="01A1A9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l’emprenedoria</a:t>
            </a:r>
            <a:endParaRPr lang="ca-ES" sz="1600" spc="-5" dirty="0">
              <a:solidFill>
                <a:srgbClr val="231F20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23300" y="504000"/>
            <a:ext cx="431927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3000" b="0" spc="-100" dirty="0"/>
              <a:t>Amb </a:t>
            </a:r>
            <a:r>
              <a:rPr lang="ca-ES" sz="3000" b="0" spc="-114" dirty="0"/>
              <a:t>quins</a:t>
            </a:r>
            <a:r>
              <a:rPr lang="ca-ES" sz="3000" b="0" spc="-535" dirty="0"/>
              <a:t> </a:t>
            </a:r>
            <a:r>
              <a:rPr lang="ca-ES" sz="3000" b="0" spc="-140" dirty="0"/>
              <a:t>objectius?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6304320" y="1733524"/>
            <a:ext cx="385568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58800" algn="l" rtl="0">
              <a:spcBef>
                <a:spcPts val="600"/>
              </a:spcBef>
            </a:pPr>
            <a:r>
              <a:rPr lang="ca-ES" sz="1600" b="1" kern="1200" spc="-15" dirty="0"/>
              <a:t>El desenvolupament competencial de l’alumnat</a:t>
            </a:r>
            <a:endParaRPr lang="ca-ES" sz="1600" kern="1200" spc="-15" dirty="0"/>
          </a:p>
        </p:txBody>
      </p:sp>
      <p:sp>
        <p:nvSpPr>
          <p:cNvPr id="39" name="object 39"/>
          <p:cNvSpPr txBox="1"/>
          <p:nvPr/>
        </p:nvSpPr>
        <p:spPr>
          <a:xfrm>
            <a:off x="10111943" y="7016292"/>
            <a:ext cx="16129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ca-ES" sz="1200" smtClean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8</a:t>
            </a:fld>
            <a:endParaRPr lang="ca-ES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5A264AEF-3709-C2BE-6CA3-055523298981}"/>
              </a:ext>
            </a:extLst>
          </p:cNvPr>
          <p:cNvSpPr txBox="1"/>
          <p:nvPr/>
        </p:nvSpPr>
        <p:spPr>
          <a:xfrm>
            <a:off x="2045257" y="2579229"/>
            <a:ext cx="3734902" cy="2290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</a:t>
            </a:r>
            <a:r>
              <a:rPr lang="ca-ES" sz="12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curiositat</a:t>
            </a:r>
          </a:p>
          <a:p>
            <a:pPr marL="298450" marR="5080" indent="-28575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iniciativa</a:t>
            </a:r>
          </a:p>
          <a:p>
            <a:pPr marL="298450" marR="5080" indent="-28575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</a:t>
            </a:r>
            <a:r>
              <a:rPr lang="ca-ES" sz="12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comunicació</a:t>
            </a:r>
          </a:p>
          <a:p>
            <a:pPr marL="298450" marR="5080" indent="-28575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</a:t>
            </a:r>
            <a:r>
              <a:rPr lang="ca-ES" sz="12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responsabilitat</a:t>
            </a:r>
          </a:p>
          <a:p>
            <a:pPr marL="298450" marR="5080" indent="-28575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</a:t>
            </a:r>
            <a:r>
              <a:rPr lang="ca-ES" sz="12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creativitat</a:t>
            </a:r>
          </a:p>
          <a:p>
            <a:pPr marL="298450" marR="5080" indent="-28575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</a:t>
            </a:r>
            <a:r>
              <a:rPr lang="ca-ES" sz="1200" spc="-5" dirty="0" err="1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planifi</a:t>
            </a:r>
            <a:r>
              <a:rPr lang="ca-ES" sz="1200" dirty="0" err="1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cación</a:t>
            </a:r>
            <a:endParaRPr lang="ca-ES" sz="1200" dirty="0">
              <a:solidFill>
                <a:srgbClr val="231F20"/>
              </a:solidFill>
              <a:latin typeface="Rubik Regular" panose="00000500000000000000" pitchFamily="2" charset="-79"/>
              <a:cs typeface="Rubik Regular" panose="00000500000000000000" pitchFamily="2" charset="-79"/>
            </a:endParaRPr>
          </a:p>
          <a:p>
            <a:pPr marL="298450" marR="5080" indent="-28575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El </a:t>
            </a:r>
            <a:r>
              <a:rPr lang="ca-ES" sz="12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treball </a:t>
            </a: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en equip</a:t>
            </a:r>
          </a:p>
          <a:p>
            <a:pPr marL="298450" marR="5080" indent="-28575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L’autoconfiança  </a:t>
            </a:r>
            <a:r>
              <a:rPr lang="ca-ES" sz="12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o </a:t>
            </a: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</a:t>
            </a:r>
            <a:r>
              <a:rPr lang="ca-ES" sz="12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solució </a:t>
            </a: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de problemes </a:t>
            </a:r>
            <a:r>
              <a:rPr lang="ca-ES" sz="1200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i </a:t>
            </a:r>
            <a:r>
              <a:rPr lang="ca-ES" sz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la presa de decisions…</a:t>
            </a:r>
            <a:endParaRPr lang="ca-ES" sz="1200" dirty="0">
              <a:latin typeface="Rubik Regular" panose="00000500000000000000" pitchFamily="2" charset="-79"/>
              <a:cs typeface="Rubik Regular" panose="00000500000000000000" pitchFamily="2" charset="-79"/>
            </a:endParaRPr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80184F50-6D94-76ED-CA8D-9FC18B9D7EDF}"/>
              </a:ext>
            </a:extLst>
          </p:cNvPr>
          <p:cNvSpPr txBox="1">
            <a:spLocks/>
          </p:cNvSpPr>
          <p:nvPr/>
        </p:nvSpPr>
        <p:spPr>
          <a:xfrm>
            <a:off x="6304321" y="2579229"/>
            <a:ext cx="3855680" cy="3762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500" b="0" i="0">
                <a:solidFill>
                  <a:srgbClr val="01A1A9"/>
                </a:solidFill>
                <a:latin typeface="Rubik Light" panose="00000400000000000000" pitchFamily="2" charset="-79"/>
                <a:ea typeface="+mn-ea"/>
                <a:cs typeface="Rubik Light" panose="00000400000000000000" pitchFamily="2" charset="-79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algn="l" rtl="0">
              <a:spcBef>
                <a:spcPts val="650"/>
              </a:spcBef>
            </a:pPr>
            <a:r>
              <a:rPr lang="ca-ES" sz="1200" kern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A través de </a:t>
            </a:r>
            <a:r>
              <a:rPr lang="ca-ES" sz="1200" kern="1200" spc="-5" dirty="0" err="1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CuEmE</a:t>
            </a:r>
            <a:r>
              <a:rPr lang="ca-ES" sz="1200" kern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 es treballen, de manera transversal, les competències clau del currículum en les diferents àrees de primària: </a:t>
            </a:r>
            <a:endParaRPr lang="ca-ES" sz="1200" kern="1200" spc="-5" dirty="0">
              <a:solidFill>
                <a:srgbClr val="231F20"/>
              </a:solidFill>
            </a:endParaRPr>
          </a:p>
          <a:p>
            <a:pPr marL="285750" marR="5080" indent="-285750" algn="l" rtl="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kern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Competència en comunicació lingüística. </a:t>
            </a:r>
          </a:p>
          <a:p>
            <a:pPr marL="285750" marR="5080" indent="-285750" algn="l" rtl="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kern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Competència plurilingüe.</a:t>
            </a:r>
          </a:p>
          <a:p>
            <a:pPr marL="285750" marR="5080" indent="-285750" algn="l" rtl="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kern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Competència matemàtica i competència en ciència, tecnologia i enginyeria. </a:t>
            </a:r>
          </a:p>
          <a:p>
            <a:pPr marL="285750" marR="5080" indent="-285750" algn="l" rtl="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kern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Competència digital. </a:t>
            </a:r>
          </a:p>
          <a:p>
            <a:pPr marL="285750" marR="5080" indent="-285750" algn="l" rtl="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kern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Competència personal, social i d’aprendre a aprendre. </a:t>
            </a:r>
          </a:p>
          <a:p>
            <a:pPr marL="285750" marR="5080" indent="-285750" algn="l" rtl="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kern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Competència ciutadana.</a:t>
            </a:r>
          </a:p>
          <a:p>
            <a:pPr marL="285750" marR="5080" indent="-285750" algn="l" rtl="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kern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Competència emprenedora. </a:t>
            </a:r>
          </a:p>
          <a:p>
            <a:pPr marL="285750" marR="5080" indent="-285750" algn="l" rtl="0">
              <a:spcBef>
                <a:spcPts val="650"/>
              </a:spcBef>
              <a:buClr>
                <a:srgbClr val="01A1A9"/>
              </a:buClr>
              <a:buFont typeface="Arial" panose="020B0604020202020204" pitchFamily="34" charset="0"/>
              <a:buChar char="•"/>
            </a:pPr>
            <a:r>
              <a:rPr lang="ca-ES" sz="1200" kern="1200" spc="-5" dirty="0">
                <a:solidFill>
                  <a:srgbClr val="231F20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Competència en consciència i expressió culturals.</a:t>
            </a:r>
            <a:endParaRPr lang="ca-ES" sz="1200" kern="0" dirty="0">
              <a:solidFill>
                <a:schemeClr val="bg1"/>
              </a:solidFill>
              <a:hlinkClick r:id="rId5"/>
            </a:endParaRPr>
          </a:p>
          <a:p>
            <a:pPr marL="12700" marR="5080" indent="-250631" algn="l" rtl="0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ca-ES" sz="1200" kern="0" dirty="0">
                <a:solidFill>
                  <a:schemeClr val="bg1"/>
                </a:solidFill>
                <a:hlinkClick r:id="rId5"/>
              </a:rPr>
              <a:t>https://documents.espai.educacio.gencat.cat/documents_publics/Centres/20220119AAnnex1CompetenciesClauPerfilCompetencial.pdf</a:t>
            </a:r>
            <a:r>
              <a:rPr lang="ca-ES" sz="1200" kern="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94941CB5-11BA-3E5A-05BE-1FB1CAEF07E5}"/>
              </a:ext>
            </a:extLst>
          </p:cNvPr>
          <p:cNvCxnSpPr/>
          <p:nvPr/>
        </p:nvCxnSpPr>
        <p:spPr>
          <a:xfrm>
            <a:off x="2045257" y="2398983"/>
            <a:ext cx="3544289" cy="0"/>
          </a:xfrm>
          <a:prstGeom prst="line">
            <a:avLst/>
          </a:prstGeom>
          <a:ln w="1270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78088FBA-5378-2846-1C63-6069DC5D6EF4}"/>
              </a:ext>
            </a:extLst>
          </p:cNvPr>
          <p:cNvCxnSpPr>
            <a:cxnSpLocks/>
          </p:cNvCxnSpPr>
          <p:nvPr/>
        </p:nvCxnSpPr>
        <p:spPr>
          <a:xfrm>
            <a:off x="6273737" y="2398983"/>
            <a:ext cx="3886264" cy="0"/>
          </a:xfrm>
          <a:prstGeom prst="line">
            <a:avLst/>
          </a:prstGeom>
          <a:ln w="12700">
            <a:solidFill>
              <a:srgbClr val="9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3D26223-6165-8D96-E13C-2E051F4E7B52}"/>
              </a:ext>
            </a:extLst>
          </p:cNvPr>
          <p:cNvSpPr/>
          <p:nvPr/>
        </p:nvSpPr>
        <p:spPr>
          <a:xfrm>
            <a:off x="1804041" y="1251269"/>
            <a:ext cx="4095041" cy="4150677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77C4350E-AB16-9591-DF42-8DA9493764FF}"/>
              </a:ext>
            </a:extLst>
          </p:cNvPr>
          <p:cNvSpPr/>
          <p:nvPr/>
        </p:nvSpPr>
        <p:spPr>
          <a:xfrm>
            <a:off x="6079338" y="1251269"/>
            <a:ext cx="4263623" cy="5574810"/>
          </a:xfrm>
          <a:prstGeom prst="roundRect">
            <a:avLst/>
          </a:prstGeom>
          <a:noFill/>
          <a:ln w="12700">
            <a:solidFill>
              <a:srgbClr val="01A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82826188-754B-E826-929F-A4D35BE6EE0F}"/>
              </a:ext>
            </a:extLst>
          </p:cNvPr>
          <p:cNvGrpSpPr/>
          <p:nvPr/>
        </p:nvGrpSpPr>
        <p:grpSpPr>
          <a:xfrm rot="5400000">
            <a:off x="3362953" y="4593886"/>
            <a:ext cx="1427199" cy="3287052"/>
            <a:chOff x="4069679" y="2381453"/>
            <a:chExt cx="1311387" cy="3020319"/>
          </a:xfrm>
        </p:grpSpPr>
        <p:grpSp>
          <p:nvGrpSpPr>
            <p:cNvPr id="9" name="object 9"/>
            <p:cNvGrpSpPr/>
            <p:nvPr/>
          </p:nvGrpSpPr>
          <p:grpSpPr>
            <a:xfrm>
              <a:off x="5063155" y="3827642"/>
              <a:ext cx="156900" cy="154686"/>
              <a:chOff x="3325482" y="4713317"/>
              <a:chExt cx="251777" cy="248225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3362887" y="4735344"/>
                <a:ext cx="203286" cy="20417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3325482" y="4713317"/>
                <a:ext cx="251777" cy="24822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grpSp>
          <p:nvGrpSpPr>
            <p:cNvPr id="12" name="object 12"/>
            <p:cNvGrpSpPr/>
            <p:nvPr/>
          </p:nvGrpSpPr>
          <p:grpSpPr>
            <a:xfrm>
              <a:off x="5028486" y="3135798"/>
              <a:ext cx="352580" cy="533024"/>
              <a:chOff x="3336884" y="4625841"/>
              <a:chExt cx="565785" cy="855344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3360399" y="4641231"/>
                <a:ext cx="520065" cy="800735"/>
              </a:xfrm>
              <a:custGeom>
                <a:avLst/>
                <a:gdLst/>
                <a:ahLst/>
                <a:cxnLst/>
                <a:rect l="l" t="t" r="r" b="b"/>
                <a:pathLst>
                  <a:path w="520064" h="800735">
                    <a:moveTo>
                      <a:pt x="299230" y="0"/>
                    </a:moveTo>
                    <a:lnTo>
                      <a:pt x="218630" y="7907"/>
                    </a:lnTo>
                    <a:lnTo>
                      <a:pt x="167736" y="24386"/>
                    </a:lnTo>
                    <a:lnTo>
                      <a:pt x="120555" y="49276"/>
                    </a:lnTo>
                    <a:lnTo>
                      <a:pt x="78793" y="82104"/>
                    </a:lnTo>
                    <a:lnTo>
                      <a:pt x="44153" y="122398"/>
                    </a:lnTo>
                    <a:lnTo>
                      <a:pt x="22186" y="161093"/>
                    </a:lnTo>
                    <a:lnTo>
                      <a:pt x="7362" y="203112"/>
                    </a:lnTo>
                    <a:lnTo>
                      <a:pt x="0" y="247009"/>
                    </a:lnTo>
                    <a:lnTo>
                      <a:pt x="417" y="291336"/>
                    </a:lnTo>
                    <a:lnTo>
                      <a:pt x="8932" y="334648"/>
                    </a:lnTo>
                    <a:lnTo>
                      <a:pt x="25865" y="375496"/>
                    </a:lnTo>
                    <a:lnTo>
                      <a:pt x="55925" y="375608"/>
                    </a:lnTo>
                    <a:lnTo>
                      <a:pt x="85288" y="369097"/>
                    </a:lnTo>
                    <a:lnTo>
                      <a:pt x="112565" y="356435"/>
                    </a:lnTo>
                    <a:lnTo>
                      <a:pt x="136367" y="338095"/>
                    </a:lnTo>
                    <a:lnTo>
                      <a:pt x="129763" y="333408"/>
                    </a:lnTo>
                    <a:lnTo>
                      <a:pt x="135103" y="292680"/>
                    </a:lnTo>
                    <a:lnTo>
                      <a:pt x="144751" y="252805"/>
                    </a:lnTo>
                    <a:lnTo>
                      <a:pt x="160383" y="215601"/>
                    </a:lnTo>
                    <a:lnTo>
                      <a:pt x="183675" y="182888"/>
                    </a:lnTo>
                    <a:lnTo>
                      <a:pt x="216355" y="158176"/>
                    </a:lnTo>
                    <a:lnTo>
                      <a:pt x="255285" y="145363"/>
                    </a:lnTo>
                    <a:lnTo>
                      <a:pt x="294837" y="146851"/>
                    </a:lnTo>
                    <a:lnTo>
                      <a:pt x="329382" y="165045"/>
                    </a:lnTo>
                    <a:lnTo>
                      <a:pt x="345529" y="185262"/>
                    </a:lnTo>
                    <a:lnTo>
                      <a:pt x="355230" y="209372"/>
                    </a:lnTo>
                    <a:lnTo>
                      <a:pt x="358753" y="235509"/>
                    </a:lnTo>
                    <a:lnTo>
                      <a:pt x="356369" y="261806"/>
                    </a:lnTo>
                    <a:lnTo>
                      <a:pt x="337427" y="310356"/>
                    </a:lnTo>
                    <a:lnTo>
                      <a:pt x="306560" y="353068"/>
                    </a:lnTo>
                    <a:lnTo>
                      <a:pt x="276302" y="384756"/>
                    </a:lnTo>
                    <a:lnTo>
                      <a:pt x="242944" y="413169"/>
                    </a:lnTo>
                    <a:lnTo>
                      <a:pt x="206860" y="438027"/>
                    </a:lnTo>
                    <a:lnTo>
                      <a:pt x="168422" y="459050"/>
                    </a:lnTo>
                    <a:lnTo>
                      <a:pt x="146759" y="469335"/>
                    </a:lnTo>
                    <a:lnTo>
                      <a:pt x="125655" y="480736"/>
                    </a:lnTo>
                    <a:lnTo>
                      <a:pt x="93098" y="513025"/>
                    </a:lnTo>
                    <a:lnTo>
                      <a:pt x="83306" y="555030"/>
                    </a:lnTo>
                    <a:lnTo>
                      <a:pt x="82093" y="620577"/>
                    </a:lnTo>
                    <a:lnTo>
                      <a:pt x="82172" y="671516"/>
                    </a:lnTo>
                    <a:lnTo>
                      <a:pt x="83043" y="722448"/>
                    </a:lnTo>
                    <a:lnTo>
                      <a:pt x="84970" y="779902"/>
                    </a:lnTo>
                    <a:lnTo>
                      <a:pt x="205747" y="800172"/>
                    </a:lnTo>
                    <a:lnTo>
                      <a:pt x="217025" y="793783"/>
                    </a:lnTo>
                    <a:lnTo>
                      <a:pt x="220340" y="787040"/>
                    </a:lnTo>
                    <a:lnTo>
                      <a:pt x="222638" y="780487"/>
                    </a:lnTo>
                    <a:lnTo>
                      <a:pt x="229530" y="736972"/>
                    </a:lnTo>
                    <a:lnTo>
                      <a:pt x="226634" y="691958"/>
                    </a:lnTo>
                    <a:lnTo>
                      <a:pt x="223026" y="646720"/>
                    </a:lnTo>
                    <a:lnTo>
                      <a:pt x="227782" y="602534"/>
                    </a:lnTo>
                    <a:lnTo>
                      <a:pt x="248495" y="560650"/>
                    </a:lnTo>
                    <a:lnTo>
                      <a:pt x="281476" y="527184"/>
                    </a:lnTo>
                    <a:lnTo>
                      <a:pt x="322054" y="498934"/>
                    </a:lnTo>
                    <a:lnTo>
                      <a:pt x="365559" y="472701"/>
                    </a:lnTo>
                    <a:lnTo>
                      <a:pt x="407322" y="445283"/>
                    </a:lnTo>
                    <a:lnTo>
                      <a:pt x="446315" y="410325"/>
                    </a:lnTo>
                    <a:lnTo>
                      <a:pt x="478261" y="368770"/>
                    </a:lnTo>
                    <a:lnTo>
                      <a:pt x="501981" y="322190"/>
                    </a:lnTo>
                    <a:lnTo>
                      <a:pt x="516294" y="272156"/>
                    </a:lnTo>
                    <a:lnTo>
                      <a:pt x="520022" y="220239"/>
                    </a:lnTo>
                    <a:lnTo>
                      <a:pt x="512035" y="168583"/>
                    </a:lnTo>
                    <a:lnTo>
                      <a:pt x="492803" y="119903"/>
                    </a:lnTo>
                    <a:lnTo>
                      <a:pt x="463583" y="76631"/>
                    </a:lnTo>
                    <a:lnTo>
                      <a:pt x="425636" y="41198"/>
                    </a:lnTo>
                    <a:lnTo>
                      <a:pt x="380220" y="16035"/>
                    </a:lnTo>
                    <a:lnTo>
                      <a:pt x="326824" y="2331"/>
                    </a:lnTo>
                    <a:lnTo>
                      <a:pt x="299230" y="0"/>
                    </a:lnTo>
                    <a:close/>
                  </a:path>
                </a:pathLst>
              </a:custGeom>
              <a:solidFill>
                <a:srgbClr val="F7B233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3336884" y="4625841"/>
                <a:ext cx="565785" cy="855344"/>
              </a:xfrm>
              <a:custGeom>
                <a:avLst/>
                <a:gdLst/>
                <a:ahLst/>
                <a:cxnLst/>
                <a:rect l="l" t="t" r="r" b="b"/>
                <a:pathLst>
                  <a:path w="565785" h="855345">
                    <a:moveTo>
                      <a:pt x="393594" y="189474"/>
                    </a:moveTo>
                    <a:lnTo>
                      <a:pt x="289219" y="189474"/>
                    </a:lnTo>
                    <a:lnTo>
                      <a:pt x="315799" y="193201"/>
                    </a:lnTo>
                    <a:lnTo>
                      <a:pt x="339981" y="205441"/>
                    </a:lnTo>
                    <a:lnTo>
                      <a:pt x="362402" y="236410"/>
                    </a:lnTo>
                    <a:lnTo>
                      <a:pt x="365820" y="274353"/>
                    </a:lnTo>
                    <a:lnTo>
                      <a:pt x="355706" y="313231"/>
                    </a:lnTo>
                    <a:lnTo>
                      <a:pt x="337530" y="347008"/>
                    </a:lnTo>
                    <a:lnTo>
                      <a:pt x="289938" y="394214"/>
                    </a:lnTo>
                    <a:lnTo>
                      <a:pt x="230354" y="425303"/>
                    </a:lnTo>
                    <a:lnTo>
                      <a:pt x="189705" y="440147"/>
                    </a:lnTo>
                    <a:lnTo>
                      <a:pt x="148873" y="457587"/>
                    </a:lnTo>
                    <a:lnTo>
                      <a:pt x="113531" y="482416"/>
                    </a:lnTo>
                    <a:lnTo>
                      <a:pt x="89422" y="519322"/>
                    </a:lnTo>
                    <a:lnTo>
                      <a:pt x="82563" y="551463"/>
                    </a:lnTo>
                    <a:lnTo>
                      <a:pt x="81998" y="586366"/>
                    </a:lnTo>
                    <a:lnTo>
                      <a:pt x="84316" y="621500"/>
                    </a:lnTo>
                    <a:lnTo>
                      <a:pt x="86108" y="654335"/>
                    </a:lnTo>
                    <a:lnTo>
                      <a:pt x="88279" y="829278"/>
                    </a:lnTo>
                    <a:lnTo>
                      <a:pt x="114213" y="855237"/>
                    </a:lnTo>
                    <a:lnTo>
                      <a:pt x="180337" y="854035"/>
                    </a:lnTo>
                    <a:lnTo>
                      <a:pt x="246318" y="849890"/>
                    </a:lnTo>
                    <a:lnTo>
                      <a:pt x="272732" y="802887"/>
                    </a:lnTo>
                    <a:lnTo>
                      <a:pt x="139600" y="802887"/>
                    </a:lnTo>
                    <a:lnTo>
                      <a:pt x="135611" y="690849"/>
                    </a:lnTo>
                    <a:lnTo>
                      <a:pt x="134969" y="634822"/>
                    </a:lnTo>
                    <a:lnTo>
                      <a:pt x="137060" y="579354"/>
                    </a:lnTo>
                    <a:lnTo>
                      <a:pt x="151561" y="529376"/>
                    </a:lnTo>
                    <a:lnTo>
                      <a:pt x="182466" y="500680"/>
                    </a:lnTo>
                    <a:lnTo>
                      <a:pt x="224664" y="482389"/>
                    </a:lnTo>
                    <a:lnTo>
                      <a:pt x="272772" y="463734"/>
                    </a:lnTo>
                    <a:lnTo>
                      <a:pt x="310016" y="442975"/>
                    </a:lnTo>
                    <a:lnTo>
                      <a:pt x="344628" y="415890"/>
                    </a:lnTo>
                    <a:lnTo>
                      <a:pt x="374712" y="383468"/>
                    </a:lnTo>
                    <a:lnTo>
                      <a:pt x="398369" y="346698"/>
                    </a:lnTo>
                    <a:lnTo>
                      <a:pt x="413702" y="306569"/>
                    </a:lnTo>
                    <a:lnTo>
                      <a:pt x="418811" y="264073"/>
                    </a:lnTo>
                    <a:lnTo>
                      <a:pt x="411799" y="220198"/>
                    </a:lnTo>
                    <a:lnTo>
                      <a:pt x="393594" y="189474"/>
                    </a:lnTo>
                    <a:close/>
                  </a:path>
                  <a:path w="565785" h="855345">
                    <a:moveTo>
                      <a:pt x="476444" y="53022"/>
                    </a:moveTo>
                    <a:lnTo>
                      <a:pt x="322770" y="53022"/>
                    </a:lnTo>
                    <a:lnTo>
                      <a:pt x="370165" y="58353"/>
                    </a:lnTo>
                    <a:lnTo>
                      <a:pt x="414584" y="73849"/>
                    </a:lnTo>
                    <a:lnTo>
                      <a:pt x="453747" y="101365"/>
                    </a:lnTo>
                    <a:lnTo>
                      <a:pt x="482606" y="137165"/>
                    </a:lnTo>
                    <a:lnTo>
                      <a:pt x="502272" y="178922"/>
                    </a:lnTo>
                    <a:lnTo>
                      <a:pt x="512821" y="224067"/>
                    </a:lnTo>
                    <a:lnTo>
                      <a:pt x="514326" y="270033"/>
                    </a:lnTo>
                    <a:lnTo>
                      <a:pt x="505843" y="319687"/>
                    </a:lnTo>
                    <a:lnTo>
                      <a:pt x="488305" y="362809"/>
                    </a:lnTo>
                    <a:lnTo>
                      <a:pt x="463105" y="400161"/>
                    </a:lnTo>
                    <a:lnTo>
                      <a:pt x="431638" y="432503"/>
                    </a:lnTo>
                    <a:lnTo>
                      <a:pt x="395297" y="460596"/>
                    </a:lnTo>
                    <a:lnTo>
                      <a:pt x="355476" y="485201"/>
                    </a:lnTo>
                    <a:lnTo>
                      <a:pt x="313569" y="507080"/>
                    </a:lnTo>
                    <a:lnTo>
                      <a:pt x="270969" y="526992"/>
                    </a:lnTo>
                    <a:lnTo>
                      <a:pt x="248313" y="541036"/>
                    </a:lnTo>
                    <a:lnTo>
                      <a:pt x="227630" y="580224"/>
                    </a:lnTo>
                    <a:lnTo>
                      <a:pt x="223588" y="655210"/>
                    </a:lnTo>
                    <a:lnTo>
                      <a:pt x="222520" y="703522"/>
                    </a:lnTo>
                    <a:lnTo>
                      <a:pt x="220804" y="800157"/>
                    </a:lnTo>
                    <a:lnTo>
                      <a:pt x="200522" y="801321"/>
                    </a:lnTo>
                    <a:lnTo>
                      <a:pt x="180231" y="802079"/>
                    </a:lnTo>
                    <a:lnTo>
                      <a:pt x="139600" y="802887"/>
                    </a:lnTo>
                    <a:lnTo>
                      <a:pt x="272732" y="802887"/>
                    </a:lnTo>
                    <a:lnTo>
                      <a:pt x="275731" y="664038"/>
                    </a:lnTo>
                    <a:lnTo>
                      <a:pt x="275112" y="647592"/>
                    </a:lnTo>
                    <a:lnTo>
                      <a:pt x="273888" y="628786"/>
                    </a:lnTo>
                    <a:lnTo>
                      <a:pt x="273958" y="610471"/>
                    </a:lnTo>
                    <a:lnTo>
                      <a:pt x="300673" y="571731"/>
                    </a:lnTo>
                    <a:lnTo>
                      <a:pt x="331967" y="559835"/>
                    </a:lnTo>
                    <a:lnTo>
                      <a:pt x="380517" y="536543"/>
                    </a:lnTo>
                    <a:lnTo>
                      <a:pt x="425944" y="507585"/>
                    </a:lnTo>
                    <a:lnTo>
                      <a:pt x="467155" y="473015"/>
                    </a:lnTo>
                    <a:lnTo>
                      <a:pt x="503061" y="432885"/>
                    </a:lnTo>
                    <a:lnTo>
                      <a:pt x="528819" y="393261"/>
                    </a:lnTo>
                    <a:lnTo>
                      <a:pt x="548069" y="350433"/>
                    </a:lnTo>
                    <a:lnTo>
                      <a:pt x="560490" y="305451"/>
                    </a:lnTo>
                    <a:lnTo>
                      <a:pt x="565760" y="259365"/>
                    </a:lnTo>
                    <a:lnTo>
                      <a:pt x="563557" y="213227"/>
                    </a:lnTo>
                    <a:lnTo>
                      <a:pt x="553559" y="168088"/>
                    </a:lnTo>
                    <a:lnTo>
                      <a:pt x="535444" y="124998"/>
                    </a:lnTo>
                    <a:lnTo>
                      <a:pt x="508891" y="85007"/>
                    </a:lnTo>
                    <a:lnTo>
                      <a:pt x="477469" y="53691"/>
                    </a:lnTo>
                    <a:lnTo>
                      <a:pt x="476444" y="53022"/>
                    </a:lnTo>
                    <a:close/>
                  </a:path>
                  <a:path w="565785" h="855345">
                    <a:moveTo>
                      <a:pt x="312780" y="0"/>
                    </a:moveTo>
                    <a:lnTo>
                      <a:pt x="267514" y="2698"/>
                    </a:lnTo>
                    <a:lnTo>
                      <a:pt x="222871" y="11137"/>
                    </a:lnTo>
                    <a:lnTo>
                      <a:pt x="179985" y="24962"/>
                    </a:lnTo>
                    <a:lnTo>
                      <a:pt x="139984" y="43819"/>
                    </a:lnTo>
                    <a:lnTo>
                      <a:pt x="104002" y="67354"/>
                    </a:lnTo>
                    <a:lnTo>
                      <a:pt x="69173" y="99460"/>
                    </a:lnTo>
                    <a:lnTo>
                      <a:pt x="41321" y="136367"/>
                    </a:lnTo>
                    <a:lnTo>
                      <a:pt x="20482" y="177057"/>
                    </a:lnTo>
                    <a:lnTo>
                      <a:pt x="6696" y="220511"/>
                    </a:lnTo>
                    <a:lnTo>
                      <a:pt x="0" y="265712"/>
                    </a:lnTo>
                    <a:lnTo>
                      <a:pt x="430" y="311640"/>
                    </a:lnTo>
                    <a:lnTo>
                      <a:pt x="8026" y="357277"/>
                    </a:lnTo>
                    <a:lnTo>
                      <a:pt x="22824" y="401605"/>
                    </a:lnTo>
                    <a:lnTo>
                      <a:pt x="29796" y="411054"/>
                    </a:lnTo>
                    <a:lnTo>
                      <a:pt x="34107" y="418466"/>
                    </a:lnTo>
                    <a:lnTo>
                      <a:pt x="40508" y="423665"/>
                    </a:lnTo>
                    <a:lnTo>
                      <a:pt x="48777" y="425731"/>
                    </a:lnTo>
                    <a:lnTo>
                      <a:pt x="58688" y="423741"/>
                    </a:lnTo>
                    <a:lnTo>
                      <a:pt x="86177" y="413378"/>
                    </a:lnTo>
                    <a:lnTo>
                      <a:pt x="113814" y="404490"/>
                    </a:lnTo>
                    <a:lnTo>
                      <a:pt x="141854" y="397004"/>
                    </a:lnTo>
                    <a:lnTo>
                      <a:pt x="170550" y="390848"/>
                    </a:lnTo>
                    <a:lnTo>
                      <a:pt x="179779" y="386524"/>
                    </a:lnTo>
                    <a:lnTo>
                      <a:pt x="186031" y="378667"/>
                    </a:lnTo>
                    <a:lnTo>
                      <a:pt x="189074" y="368922"/>
                    </a:lnTo>
                    <a:lnTo>
                      <a:pt x="188975" y="366464"/>
                    </a:lnTo>
                    <a:lnTo>
                      <a:pt x="64137" y="366464"/>
                    </a:lnTo>
                    <a:lnTo>
                      <a:pt x="52399" y="322865"/>
                    </a:lnTo>
                    <a:lnTo>
                      <a:pt x="49690" y="279808"/>
                    </a:lnTo>
                    <a:lnTo>
                      <a:pt x="55350" y="238150"/>
                    </a:lnTo>
                    <a:lnTo>
                      <a:pt x="68721" y="198745"/>
                    </a:lnTo>
                    <a:lnTo>
                      <a:pt x="89144" y="162447"/>
                    </a:lnTo>
                    <a:lnTo>
                      <a:pt x="115959" y="130111"/>
                    </a:lnTo>
                    <a:lnTo>
                      <a:pt x="148508" y="102592"/>
                    </a:lnTo>
                    <a:lnTo>
                      <a:pt x="186131" y="80745"/>
                    </a:lnTo>
                    <a:lnTo>
                      <a:pt x="228170" y="65424"/>
                    </a:lnTo>
                    <a:lnTo>
                      <a:pt x="274679" y="55998"/>
                    </a:lnTo>
                    <a:lnTo>
                      <a:pt x="322770" y="53022"/>
                    </a:lnTo>
                    <a:lnTo>
                      <a:pt x="476444" y="53022"/>
                    </a:lnTo>
                    <a:lnTo>
                      <a:pt x="441016" y="29887"/>
                    </a:lnTo>
                    <a:lnTo>
                      <a:pt x="400663" y="13240"/>
                    </a:lnTo>
                    <a:lnTo>
                      <a:pt x="357540" y="3395"/>
                    </a:lnTo>
                    <a:lnTo>
                      <a:pt x="312780" y="0"/>
                    </a:lnTo>
                    <a:close/>
                  </a:path>
                  <a:path w="565785" h="855345">
                    <a:moveTo>
                      <a:pt x="298365" y="138283"/>
                    </a:moveTo>
                    <a:lnTo>
                      <a:pt x="249265" y="143148"/>
                    </a:lnTo>
                    <a:lnTo>
                      <a:pt x="207375" y="161401"/>
                    </a:lnTo>
                    <a:lnTo>
                      <a:pt x="175250" y="188264"/>
                    </a:lnTo>
                    <a:lnTo>
                      <a:pt x="152371" y="221929"/>
                    </a:lnTo>
                    <a:lnTo>
                      <a:pt x="138219" y="260592"/>
                    </a:lnTo>
                    <a:lnTo>
                      <a:pt x="132272" y="302446"/>
                    </a:lnTo>
                    <a:lnTo>
                      <a:pt x="134012" y="345687"/>
                    </a:lnTo>
                    <a:lnTo>
                      <a:pt x="116272" y="350059"/>
                    </a:lnTo>
                    <a:lnTo>
                      <a:pt x="98751" y="354971"/>
                    </a:lnTo>
                    <a:lnTo>
                      <a:pt x="81391" y="360435"/>
                    </a:lnTo>
                    <a:lnTo>
                      <a:pt x="64137" y="366464"/>
                    </a:lnTo>
                    <a:lnTo>
                      <a:pt x="188975" y="366464"/>
                    </a:lnTo>
                    <a:lnTo>
                      <a:pt x="188673" y="358933"/>
                    </a:lnTo>
                    <a:lnTo>
                      <a:pt x="182816" y="314645"/>
                    </a:lnTo>
                    <a:lnTo>
                      <a:pt x="187376" y="272402"/>
                    </a:lnTo>
                    <a:lnTo>
                      <a:pt x="204887" y="234807"/>
                    </a:lnTo>
                    <a:lnTo>
                      <a:pt x="237885" y="204463"/>
                    </a:lnTo>
                    <a:lnTo>
                      <a:pt x="262496" y="193486"/>
                    </a:lnTo>
                    <a:lnTo>
                      <a:pt x="289219" y="189474"/>
                    </a:lnTo>
                    <a:lnTo>
                      <a:pt x="393594" y="189474"/>
                    </a:lnTo>
                    <a:lnTo>
                      <a:pt x="386580" y="177636"/>
                    </a:lnTo>
                    <a:lnTo>
                      <a:pt x="346453" y="150055"/>
                    </a:lnTo>
                    <a:lnTo>
                      <a:pt x="298365" y="13828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grpSp>
          <p:nvGrpSpPr>
            <p:cNvPr id="15" name="object 15"/>
            <p:cNvGrpSpPr/>
            <p:nvPr/>
          </p:nvGrpSpPr>
          <p:grpSpPr>
            <a:xfrm>
              <a:off x="4069679" y="4383699"/>
              <a:ext cx="206684" cy="209856"/>
              <a:chOff x="3431287" y="6200919"/>
              <a:chExt cx="248285" cy="25209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3455075" y="6222950"/>
                <a:ext cx="204433" cy="204101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3431287" y="6200919"/>
                <a:ext cx="248232" cy="25176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grpSp>
          <p:nvGrpSpPr>
            <p:cNvPr id="18" name="object 18"/>
            <p:cNvGrpSpPr/>
            <p:nvPr/>
          </p:nvGrpSpPr>
          <p:grpSpPr>
            <a:xfrm>
              <a:off x="4411115" y="4343446"/>
              <a:ext cx="712032" cy="470988"/>
              <a:chOff x="3753761" y="6159243"/>
              <a:chExt cx="855344" cy="565785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3793375" y="6181940"/>
                <a:ext cx="800735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800735" h="521334">
                    <a:moveTo>
                      <a:pt x="533222" y="0"/>
                    </a:moveTo>
                    <a:lnTo>
                      <a:pt x="477273" y="6550"/>
                    </a:lnTo>
                    <a:lnTo>
                      <a:pt x="424687" y="26644"/>
                    </a:lnTo>
                    <a:lnTo>
                      <a:pt x="424581" y="56707"/>
                    </a:lnTo>
                    <a:lnTo>
                      <a:pt x="431091" y="86075"/>
                    </a:lnTo>
                    <a:lnTo>
                      <a:pt x="443751" y="113360"/>
                    </a:lnTo>
                    <a:lnTo>
                      <a:pt x="462089" y="137172"/>
                    </a:lnTo>
                    <a:lnTo>
                      <a:pt x="466788" y="130556"/>
                    </a:lnTo>
                    <a:lnTo>
                      <a:pt x="507516" y="135902"/>
                    </a:lnTo>
                    <a:lnTo>
                      <a:pt x="547389" y="145553"/>
                    </a:lnTo>
                    <a:lnTo>
                      <a:pt x="584585" y="161183"/>
                    </a:lnTo>
                    <a:lnTo>
                      <a:pt x="617283" y="184467"/>
                    </a:lnTo>
                    <a:lnTo>
                      <a:pt x="642005" y="217153"/>
                    </a:lnTo>
                    <a:lnTo>
                      <a:pt x="654826" y="256082"/>
                    </a:lnTo>
                    <a:lnTo>
                      <a:pt x="653343" y="295631"/>
                    </a:lnTo>
                    <a:lnTo>
                      <a:pt x="635152" y="330174"/>
                    </a:lnTo>
                    <a:lnTo>
                      <a:pt x="602162" y="352401"/>
                    </a:lnTo>
                    <a:lnTo>
                      <a:pt x="562305" y="359587"/>
                    </a:lnTo>
                    <a:lnTo>
                      <a:pt x="554253" y="359587"/>
                    </a:lnTo>
                    <a:lnTo>
                      <a:pt x="513367" y="349663"/>
                    </a:lnTo>
                    <a:lnTo>
                      <a:pt x="467755" y="323804"/>
                    </a:lnTo>
                    <a:lnTo>
                      <a:pt x="415431" y="277096"/>
                    </a:lnTo>
                    <a:lnTo>
                      <a:pt x="387015" y="243738"/>
                    </a:lnTo>
                    <a:lnTo>
                      <a:pt x="362153" y="207656"/>
                    </a:lnTo>
                    <a:lnTo>
                      <a:pt x="341134" y="169214"/>
                    </a:lnTo>
                    <a:lnTo>
                      <a:pt x="330852" y="147558"/>
                    </a:lnTo>
                    <a:lnTo>
                      <a:pt x="319446" y="126458"/>
                    </a:lnTo>
                    <a:lnTo>
                      <a:pt x="287146" y="93903"/>
                    </a:lnTo>
                    <a:lnTo>
                      <a:pt x="245147" y="84100"/>
                    </a:lnTo>
                    <a:lnTo>
                      <a:pt x="177297" y="82877"/>
                    </a:lnTo>
                    <a:lnTo>
                      <a:pt x="126356" y="82996"/>
                    </a:lnTo>
                    <a:lnTo>
                      <a:pt x="59987" y="84334"/>
                    </a:lnTo>
                    <a:lnTo>
                      <a:pt x="20294" y="85775"/>
                    </a:lnTo>
                    <a:lnTo>
                      <a:pt x="0" y="206540"/>
                    </a:lnTo>
                    <a:lnTo>
                      <a:pt x="6400" y="217830"/>
                    </a:lnTo>
                    <a:lnTo>
                      <a:pt x="53839" y="229990"/>
                    </a:lnTo>
                    <a:lnTo>
                      <a:pt x="65493" y="230339"/>
                    </a:lnTo>
                    <a:lnTo>
                      <a:pt x="76986" y="230058"/>
                    </a:lnTo>
                    <a:lnTo>
                      <a:pt x="88552" y="229315"/>
                    </a:lnTo>
                    <a:lnTo>
                      <a:pt x="135116" y="224799"/>
                    </a:lnTo>
                    <a:lnTo>
                      <a:pt x="146727" y="224055"/>
                    </a:lnTo>
                    <a:lnTo>
                      <a:pt x="158280" y="223774"/>
                    </a:lnTo>
                    <a:lnTo>
                      <a:pt x="168240" y="224022"/>
                    </a:lnTo>
                    <a:lnTo>
                      <a:pt x="178130" y="224834"/>
                    </a:lnTo>
                    <a:lnTo>
                      <a:pt x="239527" y="249280"/>
                    </a:lnTo>
                    <a:lnTo>
                      <a:pt x="272997" y="282263"/>
                    </a:lnTo>
                    <a:lnTo>
                      <a:pt x="301248" y="322845"/>
                    </a:lnTo>
                    <a:lnTo>
                      <a:pt x="327483" y="366359"/>
                    </a:lnTo>
                    <a:lnTo>
                      <a:pt x="354901" y="408139"/>
                    </a:lnTo>
                    <a:lnTo>
                      <a:pt x="388578" y="445928"/>
                    </a:lnTo>
                    <a:lnTo>
                      <a:pt x="428465" y="477172"/>
                    </a:lnTo>
                    <a:lnTo>
                      <a:pt x="473143" y="500807"/>
                    </a:lnTo>
                    <a:lnTo>
                      <a:pt x="521193" y="515768"/>
                    </a:lnTo>
                    <a:lnTo>
                      <a:pt x="571195" y="520992"/>
                    </a:lnTo>
                    <a:lnTo>
                      <a:pt x="579932" y="520827"/>
                    </a:lnTo>
                    <a:lnTo>
                      <a:pt x="631593" y="512828"/>
                    </a:lnTo>
                    <a:lnTo>
                      <a:pt x="680273" y="493589"/>
                    </a:lnTo>
                    <a:lnTo>
                      <a:pt x="723543" y="464370"/>
                    </a:lnTo>
                    <a:lnTo>
                      <a:pt x="758974" y="426428"/>
                    </a:lnTo>
                    <a:lnTo>
                      <a:pt x="784136" y="381025"/>
                    </a:lnTo>
                    <a:lnTo>
                      <a:pt x="797866" y="327625"/>
                    </a:lnTo>
                    <a:lnTo>
                      <a:pt x="800193" y="300033"/>
                    </a:lnTo>
                    <a:lnTo>
                      <a:pt x="799871" y="272338"/>
                    </a:lnTo>
                    <a:lnTo>
                      <a:pt x="792281" y="219429"/>
                    </a:lnTo>
                    <a:lnTo>
                      <a:pt x="775804" y="168531"/>
                    </a:lnTo>
                    <a:lnTo>
                      <a:pt x="750914" y="121351"/>
                    </a:lnTo>
                    <a:lnTo>
                      <a:pt x="718087" y="79591"/>
                    </a:lnTo>
                    <a:lnTo>
                      <a:pt x="677798" y="44958"/>
                    </a:lnTo>
                    <a:lnTo>
                      <a:pt x="644659" y="25594"/>
                    </a:lnTo>
                    <a:lnTo>
                      <a:pt x="608896" y="11510"/>
                    </a:lnTo>
                    <a:lnTo>
                      <a:pt x="571441" y="2911"/>
                    </a:lnTo>
                    <a:lnTo>
                      <a:pt x="533222" y="0"/>
                    </a:lnTo>
                    <a:close/>
                  </a:path>
                </a:pathLst>
              </a:custGeom>
              <a:solidFill>
                <a:srgbClr val="AA4C56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3753761" y="6159243"/>
                <a:ext cx="855344" cy="565785"/>
              </a:xfrm>
              <a:custGeom>
                <a:avLst/>
                <a:gdLst/>
                <a:ahLst/>
                <a:cxnLst/>
                <a:rect l="l" t="t" r="r" b="b"/>
                <a:pathLst>
                  <a:path w="855345" h="565784">
                    <a:moveTo>
                      <a:pt x="329558" y="273871"/>
                    </a:moveTo>
                    <a:lnTo>
                      <a:pt x="226396" y="273871"/>
                    </a:lnTo>
                    <a:lnTo>
                      <a:pt x="244707" y="273940"/>
                    </a:lnTo>
                    <a:lnTo>
                      <a:pt x="259679" y="277205"/>
                    </a:lnTo>
                    <a:lnTo>
                      <a:pt x="274418" y="287376"/>
                    </a:lnTo>
                    <a:lnTo>
                      <a:pt x="283458" y="300661"/>
                    </a:lnTo>
                    <a:lnTo>
                      <a:pt x="289524" y="315909"/>
                    </a:lnTo>
                    <a:lnTo>
                      <a:pt x="295341" y="331967"/>
                    </a:lnTo>
                    <a:lnTo>
                      <a:pt x="318641" y="380516"/>
                    </a:lnTo>
                    <a:lnTo>
                      <a:pt x="347606" y="425939"/>
                    </a:lnTo>
                    <a:lnTo>
                      <a:pt x="382178" y="467150"/>
                    </a:lnTo>
                    <a:lnTo>
                      <a:pt x="422303" y="503061"/>
                    </a:lnTo>
                    <a:lnTo>
                      <a:pt x="461931" y="528814"/>
                    </a:lnTo>
                    <a:lnTo>
                      <a:pt x="504762" y="548061"/>
                    </a:lnTo>
                    <a:lnTo>
                      <a:pt x="549747" y="560479"/>
                    </a:lnTo>
                    <a:lnTo>
                      <a:pt x="595834" y="565747"/>
                    </a:lnTo>
                    <a:lnTo>
                      <a:pt x="641973" y="563542"/>
                    </a:lnTo>
                    <a:lnTo>
                      <a:pt x="687113" y="553541"/>
                    </a:lnTo>
                    <a:lnTo>
                      <a:pt x="730203" y="535423"/>
                    </a:lnTo>
                    <a:lnTo>
                      <a:pt x="761971" y="514326"/>
                    </a:lnTo>
                    <a:lnTo>
                      <a:pt x="585155" y="514326"/>
                    </a:lnTo>
                    <a:lnTo>
                      <a:pt x="535498" y="505843"/>
                    </a:lnTo>
                    <a:lnTo>
                      <a:pt x="492375" y="488303"/>
                    </a:lnTo>
                    <a:lnTo>
                      <a:pt x="455025" y="463101"/>
                    </a:lnTo>
                    <a:lnTo>
                      <a:pt x="422685" y="431632"/>
                    </a:lnTo>
                    <a:lnTo>
                      <a:pt x="394594" y="395288"/>
                    </a:lnTo>
                    <a:lnTo>
                      <a:pt x="369990" y="355465"/>
                    </a:lnTo>
                    <a:lnTo>
                      <a:pt x="348111" y="313557"/>
                    </a:lnTo>
                    <a:lnTo>
                      <a:pt x="329558" y="273871"/>
                    </a:lnTo>
                    <a:close/>
                  </a:path>
                  <a:path w="855345" h="565784">
                    <a:moveTo>
                      <a:pt x="729903" y="49678"/>
                    </a:moveTo>
                    <a:lnTo>
                      <a:pt x="575374" y="49678"/>
                    </a:lnTo>
                    <a:lnTo>
                      <a:pt x="617032" y="55340"/>
                    </a:lnTo>
                    <a:lnTo>
                      <a:pt x="656438" y="68713"/>
                    </a:lnTo>
                    <a:lnTo>
                      <a:pt x="692737" y="89137"/>
                    </a:lnTo>
                    <a:lnTo>
                      <a:pt x="725074" y="115952"/>
                    </a:lnTo>
                    <a:lnTo>
                      <a:pt x="752595" y="148500"/>
                    </a:lnTo>
                    <a:lnTo>
                      <a:pt x="774443" y="186122"/>
                    </a:lnTo>
                    <a:lnTo>
                      <a:pt x="789764" y="228157"/>
                    </a:lnTo>
                    <a:lnTo>
                      <a:pt x="799190" y="274666"/>
                    </a:lnTo>
                    <a:lnTo>
                      <a:pt x="802166" y="322758"/>
                    </a:lnTo>
                    <a:lnTo>
                      <a:pt x="796835" y="370153"/>
                    </a:lnTo>
                    <a:lnTo>
                      <a:pt x="781339" y="414571"/>
                    </a:lnTo>
                    <a:lnTo>
                      <a:pt x="753823" y="453735"/>
                    </a:lnTo>
                    <a:lnTo>
                      <a:pt x="718018" y="482599"/>
                    </a:lnTo>
                    <a:lnTo>
                      <a:pt x="676261" y="502266"/>
                    </a:lnTo>
                    <a:lnTo>
                      <a:pt x="631119" y="512815"/>
                    </a:lnTo>
                    <a:lnTo>
                      <a:pt x="585155" y="514326"/>
                    </a:lnTo>
                    <a:lnTo>
                      <a:pt x="761971" y="514326"/>
                    </a:lnTo>
                    <a:lnTo>
                      <a:pt x="801502" y="477447"/>
                    </a:lnTo>
                    <a:lnTo>
                      <a:pt x="825301" y="440997"/>
                    </a:lnTo>
                    <a:lnTo>
                      <a:pt x="841945" y="400646"/>
                    </a:lnTo>
                    <a:lnTo>
                      <a:pt x="851787" y="357526"/>
                    </a:lnTo>
                    <a:lnTo>
                      <a:pt x="855182" y="312768"/>
                    </a:lnTo>
                    <a:lnTo>
                      <a:pt x="852484" y="267503"/>
                    </a:lnTo>
                    <a:lnTo>
                      <a:pt x="844048" y="222863"/>
                    </a:lnTo>
                    <a:lnTo>
                      <a:pt x="830226" y="179978"/>
                    </a:lnTo>
                    <a:lnTo>
                      <a:pt x="811375" y="139981"/>
                    </a:lnTo>
                    <a:lnTo>
                      <a:pt x="787847" y="104002"/>
                    </a:lnTo>
                    <a:lnTo>
                      <a:pt x="755737" y="69173"/>
                    </a:lnTo>
                    <a:lnTo>
                      <a:pt x="729903" y="49678"/>
                    </a:lnTo>
                    <a:close/>
                  </a:path>
                  <a:path w="855345" h="565784">
                    <a:moveTo>
                      <a:pt x="387837" y="134960"/>
                    </a:moveTo>
                    <a:lnTo>
                      <a:pt x="220354" y="134960"/>
                    </a:lnTo>
                    <a:lnTo>
                      <a:pt x="275821" y="137047"/>
                    </a:lnTo>
                    <a:lnTo>
                      <a:pt x="325802" y="151548"/>
                    </a:lnTo>
                    <a:lnTo>
                      <a:pt x="354502" y="182451"/>
                    </a:lnTo>
                    <a:lnTo>
                      <a:pt x="372770" y="224578"/>
                    </a:lnTo>
                    <a:lnTo>
                      <a:pt x="391454" y="272747"/>
                    </a:lnTo>
                    <a:lnTo>
                      <a:pt x="412209" y="309999"/>
                    </a:lnTo>
                    <a:lnTo>
                      <a:pt x="439295" y="344616"/>
                    </a:lnTo>
                    <a:lnTo>
                      <a:pt x="471720" y="374701"/>
                    </a:lnTo>
                    <a:lnTo>
                      <a:pt x="508494" y="398357"/>
                    </a:lnTo>
                    <a:lnTo>
                      <a:pt x="548626" y="413686"/>
                    </a:lnTo>
                    <a:lnTo>
                      <a:pt x="591126" y="418791"/>
                    </a:lnTo>
                    <a:lnTo>
                      <a:pt x="635002" y="411774"/>
                    </a:lnTo>
                    <a:lnTo>
                      <a:pt x="677550" y="386569"/>
                    </a:lnTo>
                    <a:lnTo>
                      <a:pt x="691812" y="365817"/>
                    </a:lnTo>
                    <a:lnTo>
                      <a:pt x="580838" y="365817"/>
                    </a:lnTo>
                    <a:lnTo>
                      <a:pt x="541962" y="355705"/>
                    </a:lnTo>
                    <a:lnTo>
                      <a:pt x="508180" y="337530"/>
                    </a:lnTo>
                    <a:lnTo>
                      <a:pt x="460976" y="289933"/>
                    </a:lnTo>
                    <a:lnTo>
                      <a:pt x="429897" y="230354"/>
                    </a:lnTo>
                    <a:lnTo>
                      <a:pt x="415046" y="189697"/>
                    </a:lnTo>
                    <a:lnTo>
                      <a:pt x="397601" y="148863"/>
                    </a:lnTo>
                    <a:lnTo>
                      <a:pt x="387837" y="134960"/>
                    </a:lnTo>
                    <a:close/>
                  </a:path>
                  <a:path w="855345" h="565784">
                    <a:moveTo>
                      <a:pt x="673244" y="182816"/>
                    </a:moveTo>
                    <a:lnTo>
                      <a:pt x="540533" y="182816"/>
                    </a:lnTo>
                    <a:lnTo>
                      <a:pt x="582781" y="187373"/>
                    </a:lnTo>
                    <a:lnTo>
                      <a:pt x="620384" y="204877"/>
                    </a:lnTo>
                    <a:lnTo>
                      <a:pt x="650738" y="237860"/>
                    </a:lnTo>
                    <a:lnTo>
                      <a:pt x="661705" y="262480"/>
                    </a:lnTo>
                    <a:lnTo>
                      <a:pt x="665709" y="289208"/>
                    </a:lnTo>
                    <a:lnTo>
                      <a:pt x="662011" y="315540"/>
                    </a:lnTo>
                    <a:lnTo>
                      <a:pt x="661914" y="315909"/>
                    </a:lnTo>
                    <a:lnTo>
                      <a:pt x="649734" y="339955"/>
                    </a:lnTo>
                    <a:lnTo>
                      <a:pt x="618774" y="362392"/>
                    </a:lnTo>
                    <a:lnTo>
                      <a:pt x="580838" y="365817"/>
                    </a:lnTo>
                    <a:lnTo>
                      <a:pt x="691812" y="365817"/>
                    </a:lnTo>
                    <a:lnTo>
                      <a:pt x="705124" y="346448"/>
                    </a:lnTo>
                    <a:lnTo>
                      <a:pt x="716893" y="298360"/>
                    </a:lnTo>
                    <a:lnTo>
                      <a:pt x="712022" y="249239"/>
                    </a:lnTo>
                    <a:lnTo>
                      <a:pt x="693775" y="207367"/>
                    </a:lnTo>
                    <a:lnTo>
                      <a:pt x="673244" y="182816"/>
                    </a:lnTo>
                    <a:close/>
                  </a:path>
                  <a:path w="855345" h="565784">
                    <a:moveTo>
                      <a:pt x="268823" y="81990"/>
                    </a:moveTo>
                    <a:lnTo>
                      <a:pt x="233684" y="84300"/>
                    </a:lnTo>
                    <a:lnTo>
                      <a:pt x="200840" y="86082"/>
                    </a:lnTo>
                    <a:lnTo>
                      <a:pt x="25898" y="88254"/>
                    </a:lnTo>
                    <a:lnTo>
                      <a:pt x="15989" y="90388"/>
                    </a:lnTo>
                    <a:lnTo>
                      <a:pt x="7640" y="95976"/>
                    </a:lnTo>
                    <a:lnTo>
                      <a:pt x="1936" y="104192"/>
                    </a:lnTo>
                    <a:lnTo>
                      <a:pt x="96" y="113541"/>
                    </a:lnTo>
                    <a:lnTo>
                      <a:pt x="0" y="116263"/>
                    </a:lnTo>
                    <a:lnTo>
                      <a:pt x="629" y="152368"/>
                    </a:lnTo>
                    <a:lnTo>
                      <a:pt x="2500" y="213320"/>
                    </a:lnTo>
                    <a:lnTo>
                      <a:pt x="6441" y="251817"/>
                    </a:lnTo>
                    <a:lnTo>
                      <a:pt x="191150" y="275719"/>
                    </a:lnTo>
                    <a:lnTo>
                      <a:pt x="207594" y="275097"/>
                    </a:lnTo>
                    <a:lnTo>
                      <a:pt x="226396" y="273871"/>
                    </a:lnTo>
                    <a:lnTo>
                      <a:pt x="329558" y="273871"/>
                    </a:lnTo>
                    <a:lnTo>
                      <a:pt x="296666" y="234607"/>
                    </a:lnTo>
                    <a:lnTo>
                      <a:pt x="248249" y="225071"/>
                    </a:lnTo>
                    <a:lnTo>
                      <a:pt x="55019" y="220804"/>
                    </a:lnTo>
                    <a:lnTo>
                      <a:pt x="53856" y="200520"/>
                    </a:lnTo>
                    <a:lnTo>
                      <a:pt x="53092" y="179774"/>
                    </a:lnTo>
                    <a:lnTo>
                      <a:pt x="52627" y="159914"/>
                    </a:lnTo>
                    <a:lnTo>
                      <a:pt x="52301" y="139587"/>
                    </a:lnTo>
                    <a:lnTo>
                      <a:pt x="164328" y="135607"/>
                    </a:lnTo>
                    <a:lnTo>
                      <a:pt x="220354" y="134960"/>
                    </a:lnTo>
                    <a:lnTo>
                      <a:pt x="387837" y="134960"/>
                    </a:lnTo>
                    <a:lnTo>
                      <a:pt x="372794" y="113541"/>
                    </a:lnTo>
                    <a:lnTo>
                      <a:pt x="335854" y="89422"/>
                    </a:lnTo>
                    <a:lnTo>
                      <a:pt x="303724" y="82560"/>
                    </a:lnTo>
                    <a:lnTo>
                      <a:pt x="268823" y="81990"/>
                    </a:lnTo>
                    <a:close/>
                  </a:path>
                  <a:path w="855345" h="565784">
                    <a:moveTo>
                      <a:pt x="589477" y="0"/>
                    </a:moveTo>
                    <a:lnTo>
                      <a:pt x="543548" y="430"/>
                    </a:lnTo>
                    <a:lnTo>
                      <a:pt x="497911" y="8026"/>
                    </a:lnTo>
                    <a:lnTo>
                      <a:pt x="453583" y="22824"/>
                    </a:lnTo>
                    <a:lnTo>
                      <a:pt x="444134" y="29783"/>
                    </a:lnTo>
                    <a:lnTo>
                      <a:pt x="436720" y="34100"/>
                    </a:lnTo>
                    <a:lnTo>
                      <a:pt x="431516" y="40502"/>
                    </a:lnTo>
                    <a:lnTo>
                      <a:pt x="429446" y="48771"/>
                    </a:lnTo>
                    <a:lnTo>
                      <a:pt x="431434" y="58688"/>
                    </a:lnTo>
                    <a:lnTo>
                      <a:pt x="441804" y="86172"/>
                    </a:lnTo>
                    <a:lnTo>
                      <a:pt x="450695" y="113810"/>
                    </a:lnTo>
                    <a:lnTo>
                      <a:pt x="458178" y="141852"/>
                    </a:lnTo>
                    <a:lnTo>
                      <a:pt x="464327" y="170550"/>
                    </a:lnTo>
                    <a:lnTo>
                      <a:pt x="468656" y="179774"/>
                    </a:lnTo>
                    <a:lnTo>
                      <a:pt x="476513" y="186026"/>
                    </a:lnTo>
                    <a:lnTo>
                      <a:pt x="486255" y="189072"/>
                    </a:lnTo>
                    <a:lnTo>
                      <a:pt x="496242" y="188673"/>
                    </a:lnTo>
                    <a:lnTo>
                      <a:pt x="540533" y="182816"/>
                    </a:lnTo>
                    <a:lnTo>
                      <a:pt x="673244" y="182816"/>
                    </a:lnTo>
                    <a:lnTo>
                      <a:pt x="666915" y="175246"/>
                    </a:lnTo>
                    <a:lnTo>
                      <a:pt x="633251" y="152368"/>
                    </a:lnTo>
                    <a:lnTo>
                      <a:pt x="594589" y="138214"/>
                    </a:lnTo>
                    <a:lnTo>
                      <a:pt x="564938" y="133999"/>
                    </a:lnTo>
                    <a:lnTo>
                      <a:pt x="509488" y="133999"/>
                    </a:lnTo>
                    <a:lnTo>
                      <a:pt x="505035" y="115952"/>
                    </a:lnTo>
                    <a:lnTo>
                      <a:pt x="500211" y="98738"/>
                    </a:lnTo>
                    <a:lnTo>
                      <a:pt x="494747" y="81375"/>
                    </a:lnTo>
                    <a:lnTo>
                      <a:pt x="488724" y="64124"/>
                    </a:lnTo>
                    <a:lnTo>
                      <a:pt x="532320" y="52387"/>
                    </a:lnTo>
                    <a:lnTo>
                      <a:pt x="575374" y="49678"/>
                    </a:lnTo>
                    <a:lnTo>
                      <a:pt x="729903" y="49678"/>
                    </a:lnTo>
                    <a:lnTo>
                      <a:pt x="718827" y="41321"/>
                    </a:lnTo>
                    <a:lnTo>
                      <a:pt x="678134" y="20482"/>
                    </a:lnTo>
                    <a:lnTo>
                      <a:pt x="634678" y="6696"/>
                    </a:lnTo>
                    <a:lnTo>
                      <a:pt x="589477" y="0"/>
                    </a:lnTo>
                    <a:close/>
                  </a:path>
                  <a:path w="855345" h="565784">
                    <a:moveTo>
                      <a:pt x="552734" y="132265"/>
                    </a:moveTo>
                    <a:lnTo>
                      <a:pt x="509488" y="133999"/>
                    </a:lnTo>
                    <a:lnTo>
                      <a:pt x="564938" y="133999"/>
                    </a:lnTo>
                    <a:lnTo>
                      <a:pt x="552734" y="132265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grpSp>
          <p:nvGrpSpPr>
            <p:cNvPr id="21" name="object 21"/>
            <p:cNvGrpSpPr/>
            <p:nvPr/>
          </p:nvGrpSpPr>
          <p:grpSpPr>
            <a:xfrm>
              <a:off x="5070409" y="5111582"/>
              <a:ext cx="206684" cy="209856"/>
              <a:chOff x="3392665" y="5887808"/>
              <a:chExt cx="248285" cy="252095"/>
            </a:xfrm>
          </p:grpSpPr>
          <p:sp>
            <p:nvSpPr>
              <p:cNvPr id="22" name="object 22"/>
              <p:cNvSpPr/>
              <p:nvPr/>
            </p:nvSpPr>
            <p:spPr>
              <a:xfrm>
                <a:off x="3412933" y="5913958"/>
                <a:ext cx="204166" cy="20327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3392665" y="5887808"/>
                <a:ext cx="248213" cy="25176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grpSp>
          <p:nvGrpSpPr>
            <p:cNvPr id="24" name="object 24"/>
            <p:cNvGrpSpPr/>
            <p:nvPr/>
          </p:nvGrpSpPr>
          <p:grpSpPr>
            <a:xfrm>
              <a:off x="4145010" y="4930784"/>
              <a:ext cx="712032" cy="470988"/>
              <a:chOff x="2467267" y="5654452"/>
              <a:chExt cx="855344" cy="56578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2482643" y="5676684"/>
                <a:ext cx="800735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800735" h="520064">
                    <a:moveTo>
                      <a:pt x="220259" y="0"/>
                    </a:moveTo>
                    <a:lnTo>
                      <a:pt x="168597" y="7992"/>
                    </a:lnTo>
                    <a:lnTo>
                      <a:pt x="119917" y="27227"/>
                    </a:lnTo>
                    <a:lnTo>
                      <a:pt x="76645" y="56444"/>
                    </a:lnTo>
                    <a:lnTo>
                      <a:pt x="41211" y="94385"/>
                    </a:lnTo>
                    <a:lnTo>
                      <a:pt x="16043" y="139788"/>
                    </a:lnTo>
                    <a:lnTo>
                      <a:pt x="2328" y="193195"/>
                    </a:lnTo>
                    <a:lnTo>
                      <a:pt x="0" y="220788"/>
                    </a:lnTo>
                    <a:lnTo>
                      <a:pt x="320" y="248488"/>
                    </a:lnTo>
                    <a:lnTo>
                      <a:pt x="7909" y="301391"/>
                    </a:lnTo>
                    <a:lnTo>
                      <a:pt x="24387" y="352286"/>
                    </a:lnTo>
                    <a:lnTo>
                      <a:pt x="49277" y="399469"/>
                    </a:lnTo>
                    <a:lnTo>
                      <a:pt x="82104" y="441235"/>
                    </a:lnTo>
                    <a:lnTo>
                      <a:pt x="122392" y="475881"/>
                    </a:lnTo>
                    <a:lnTo>
                      <a:pt x="161088" y="497838"/>
                    </a:lnTo>
                    <a:lnTo>
                      <a:pt x="203110" y="512658"/>
                    </a:lnTo>
                    <a:lnTo>
                      <a:pt x="247010" y="520020"/>
                    </a:lnTo>
                    <a:lnTo>
                      <a:pt x="291340" y="519606"/>
                    </a:lnTo>
                    <a:lnTo>
                      <a:pt x="334654" y="511095"/>
                    </a:lnTo>
                    <a:lnTo>
                      <a:pt x="375503" y="494169"/>
                    </a:lnTo>
                    <a:lnTo>
                      <a:pt x="375615" y="464108"/>
                    </a:lnTo>
                    <a:lnTo>
                      <a:pt x="369104" y="434744"/>
                    </a:lnTo>
                    <a:lnTo>
                      <a:pt x="356442" y="407464"/>
                    </a:lnTo>
                    <a:lnTo>
                      <a:pt x="338102" y="383654"/>
                    </a:lnTo>
                    <a:lnTo>
                      <a:pt x="333403" y="390258"/>
                    </a:lnTo>
                    <a:lnTo>
                      <a:pt x="292677" y="384926"/>
                    </a:lnTo>
                    <a:lnTo>
                      <a:pt x="252807" y="375280"/>
                    </a:lnTo>
                    <a:lnTo>
                      <a:pt x="215611" y="359645"/>
                    </a:lnTo>
                    <a:lnTo>
                      <a:pt x="182908" y="336346"/>
                    </a:lnTo>
                    <a:lnTo>
                      <a:pt x="158186" y="303662"/>
                    </a:lnTo>
                    <a:lnTo>
                      <a:pt x="145365" y="264736"/>
                    </a:lnTo>
                    <a:lnTo>
                      <a:pt x="146848" y="225188"/>
                    </a:lnTo>
                    <a:lnTo>
                      <a:pt x="165039" y="190639"/>
                    </a:lnTo>
                    <a:lnTo>
                      <a:pt x="185259" y="174490"/>
                    </a:lnTo>
                    <a:lnTo>
                      <a:pt x="209373" y="164785"/>
                    </a:lnTo>
                    <a:lnTo>
                      <a:pt x="235514" y="161257"/>
                    </a:lnTo>
                    <a:lnTo>
                      <a:pt x="261813" y="163639"/>
                    </a:lnTo>
                    <a:lnTo>
                      <a:pt x="310359" y="182602"/>
                    </a:lnTo>
                    <a:lnTo>
                      <a:pt x="353075" y="213461"/>
                    </a:lnTo>
                    <a:lnTo>
                      <a:pt x="384760" y="243725"/>
                    </a:lnTo>
                    <a:lnTo>
                      <a:pt x="413176" y="277083"/>
                    </a:lnTo>
                    <a:lnTo>
                      <a:pt x="438038" y="313168"/>
                    </a:lnTo>
                    <a:lnTo>
                      <a:pt x="459057" y="351612"/>
                    </a:lnTo>
                    <a:lnTo>
                      <a:pt x="469339" y="373266"/>
                    </a:lnTo>
                    <a:lnTo>
                      <a:pt x="480745" y="394363"/>
                    </a:lnTo>
                    <a:lnTo>
                      <a:pt x="513044" y="426923"/>
                    </a:lnTo>
                    <a:lnTo>
                      <a:pt x="555041" y="436715"/>
                    </a:lnTo>
                    <a:lnTo>
                      <a:pt x="620586" y="437932"/>
                    </a:lnTo>
                    <a:lnTo>
                      <a:pt x="671528" y="437851"/>
                    </a:lnTo>
                    <a:lnTo>
                      <a:pt x="722460" y="436980"/>
                    </a:lnTo>
                    <a:lnTo>
                      <a:pt x="779897" y="435051"/>
                    </a:lnTo>
                    <a:lnTo>
                      <a:pt x="800191" y="314286"/>
                    </a:lnTo>
                    <a:lnTo>
                      <a:pt x="793791" y="302983"/>
                    </a:lnTo>
                    <a:lnTo>
                      <a:pt x="787034" y="299669"/>
                    </a:lnTo>
                    <a:lnTo>
                      <a:pt x="780494" y="297383"/>
                    </a:lnTo>
                    <a:lnTo>
                      <a:pt x="736983" y="290495"/>
                    </a:lnTo>
                    <a:lnTo>
                      <a:pt x="691967" y="293389"/>
                    </a:lnTo>
                    <a:lnTo>
                      <a:pt x="646729" y="296997"/>
                    </a:lnTo>
                    <a:lnTo>
                      <a:pt x="602554" y="292252"/>
                    </a:lnTo>
                    <a:lnTo>
                      <a:pt x="560662" y="271539"/>
                    </a:lnTo>
                    <a:lnTo>
                      <a:pt x="527190" y="238557"/>
                    </a:lnTo>
                    <a:lnTo>
                      <a:pt x="498937" y="197975"/>
                    </a:lnTo>
                    <a:lnTo>
                      <a:pt x="472703" y="154462"/>
                    </a:lnTo>
                    <a:lnTo>
                      <a:pt x="445290" y="112687"/>
                    </a:lnTo>
                    <a:lnTo>
                      <a:pt x="410332" y="73700"/>
                    </a:lnTo>
                    <a:lnTo>
                      <a:pt x="368778" y="41757"/>
                    </a:lnTo>
                    <a:lnTo>
                      <a:pt x="322200" y="18040"/>
                    </a:lnTo>
                    <a:lnTo>
                      <a:pt x="272169" y="3727"/>
                    </a:lnTo>
                    <a:lnTo>
                      <a:pt x="220259" y="0"/>
                    </a:lnTo>
                    <a:close/>
                  </a:path>
                </a:pathLst>
              </a:custGeom>
              <a:solidFill>
                <a:srgbClr val="28A0B2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2467267" y="5654452"/>
                <a:ext cx="855344" cy="565785"/>
              </a:xfrm>
              <a:custGeom>
                <a:avLst/>
                <a:gdLst/>
                <a:ahLst/>
                <a:cxnLst/>
                <a:rect l="l" t="t" r="r" b="b"/>
                <a:pathLst>
                  <a:path w="855345" h="565785">
                    <a:moveTo>
                      <a:pt x="259348" y="0"/>
                    </a:moveTo>
                    <a:lnTo>
                      <a:pt x="213209" y="2204"/>
                    </a:lnTo>
                    <a:lnTo>
                      <a:pt x="168069" y="12203"/>
                    </a:lnTo>
                    <a:lnTo>
                      <a:pt x="124979" y="30319"/>
                    </a:lnTo>
                    <a:lnTo>
                      <a:pt x="84988" y="56876"/>
                    </a:lnTo>
                    <a:lnTo>
                      <a:pt x="53679" y="88295"/>
                    </a:lnTo>
                    <a:lnTo>
                      <a:pt x="29880" y="124746"/>
                    </a:lnTo>
                    <a:lnTo>
                      <a:pt x="13237" y="165098"/>
                    </a:lnTo>
                    <a:lnTo>
                      <a:pt x="3395" y="208220"/>
                    </a:lnTo>
                    <a:lnTo>
                      <a:pt x="0" y="252979"/>
                    </a:lnTo>
                    <a:lnTo>
                      <a:pt x="2697" y="298244"/>
                    </a:lnTo>
                    <a:lnTo>
                      <a:pt x="11134" y="342885"/>
                    </a:lnTo>
                    <a:lnTo>
                      <a:pt x="24955" y="385768"/>
                    </a:lnTo>
                    <a:lnTo>
                      <a:pt x="43807" y="425764"/>
                    </a:lnTo>
                    <a:lnTo>
                      <a:pt x="67335" y="461740"/>
                    </a:lnTo>
                    <a:lnTo>
                      <a:pt x="99445" y="496569"/>
                    </a:lnTo>
                    <a:lnTo>
                      <a:pt x="136355" y="524421"/>
                    </a:lnTo>
                    <a:lnTo>
                      <a:pt x="177047" y="545259"/>
                    </a:lnTo>
                    <a:lnTo>
                      <a:pt x="220503" y="559046"/>
                    </a:lnTo>
                    <a:lnTo>
                      <a:pt x="265705" y="565742"/>
                    </a:lnTo>
                    <a:lnTo>
                      <a:pt x="311633" y="565312"/>
                    </a:lnTo>
                    <a:lnTo>
                      <a:pt x="357271" y="557716"/>
                    </a:lnTo>
                    <a:lnTo>
                      <a:pt x="401599" y="542918"/>
                    </a:lnTo>
                    <a:lnTo>
                      <a:pt x="411048" y="535959"/>
                    </a:lnTo>
                    <a:lnTo>
                      <a:pt x="418461" y="531647"/>
                    </a:lnTo>
                    <a:lnTo>
                      <a:pt x="423664" y="525245"/>
                    </a:lnTo>
                    <a:lnTo>
                      <a:pt x="425730" y="516972"/>
                    </a:lnTo>
                    <a:lnTo>
                      <a:pt x="425547" y="516063"/>
                    </a:lnTo>
                    <a:lnTo>
                      <a:pt x="279807" y="516063"/>
                    </a:lnTo>
                    <a:lnTo>
                      <a:pt x="238149" y="510401"/>
                    </a:lnTo>
                    <a:lnTo>
                      <a:pt x="198744" y="497029"/>
                    </a:lnTo>
                    <a:lnTo>
                      <a:pt x="162444" y="476605"/>
                    </a:lnTo>
                    <a:lnTo>
                      <a:pt x="130107" y="449790"/>
                    </a:lnTo>
                    <a:lnTo>
                      <a:pt x="102587" y="417241"/>
                    </a:lnTo>
                    <a:lnTo>
                      <a:pt x="80739" y="379620"/>
                    </a:lnTo>
                    <a:lnTo>
                      <a:pt x="65417" y="337585"/>
                    </a:lnTo>
                    <a:lnTo>
                      <a:pt x="55991" y="291076"/>
                    </a:lnTo>
                    <a:lnTo>
                      <a:pt x="53016" y="242984"/>
                    </a:lnTo>
                    <a:lnTo>
                      <a:pt x="58347" y="195589"/>
                    </a:lnTo>
                    <a:lnTo>
                      <a:pt x="73842" y="151170"/>
                    </a:lnTo>
                    <a:lnTo>
                      <a:pt x="101358" y="112007"/>
                    </a:lnTo>
                    <a:lnTo>
                      <a:pt x="137164" y="83148"/>
                    </a:lnTo>
                    <a:lnTo>
                      <a:pt x="178919" y="63482"/>
                    </a:lnTo>
                    <a:lnTo>
                      <a:pt x="224057" y="52934"/>
                    </a:lnTo>
                    <a:lnTo>
                      <a:pt x="270014" y="51428"/>
                    </a:lnTo>
                    <a:lnTo>
                      <a:pt x="415562" y="51428"/>
                    </a:lnTo>
                    <a:lnTo>
                      <a:pt x="393251" y="36931"/>
                    </a:lnTo>
                    <a:lnTo>
                      <a:pt x="350419" y="17686"/>
                    </a:lnTo>
                    <a:lnTo>
                      <a:pt x="305435" y="5268"/>
                    </a:lnTo>
                    <a:lnTo>
                      <a:pt x="259348" y="0"/>
                    </a:lnTo>
                    <a:close/>
                  </a:path>
                  <a:path w="855345" h="565785">
                    <a:moveTo>
                      <a:pt x="399102" y="431755"/>
                    </a:moveTo>
                    <a:lnTo>
                      <a:pt x="345693" y="431755"/>
                    </a:lnTo>
                    <a:lnTo>
                      <a:pt x="350145" y="449790"/>
                    </a:lnTo>
                    <a:lnTo>
                      <a:pt x="354971" y="467005"/>
                    </a:lnTo>
                    <a:lnTo>
                      <a:pt x="360435" y="484367"/>
                    </a:lnTo>
                    <a:lnTo>
                      <a:pt x="366458" y="501618"/>
                    </a:lnTo>
                    <a:lnTo>
                      <a:pt x="322862" y="513355"/>
                    </a:lnTo>
                    <a:lnTo>
                      <a:pt x="279807" y="516063"/>
                    </a:lnTo>
                    <a:lnTo>
                      <a:pt x="425547" y="516063"/>
                    </a:lnTo>
                    <a:lnTo>
                      <a:pt x="423735" y="507053"/>
                    </a:lnTo>
                    <a:lnTo>
                      <a:pt x="413372" y="479570"/>
                    </a:lnTo>
                    <a:lnTo>
                      <a:pt x="404485" y="451932"/>
                    </a:lnTo>
                    <a:lnTo>
                      <a:pt x="399102" y="431755"/>
                    </a:lnTo>
                    <a:close/>
                  </a:path>
                  <a:path w="855345" h="565785">
                    <a:moveTo>
                      <a:pt x="393043" y="199936"/>
                    </a:moveTo>
                    <a:lnTo>
                      <a:pt x="274343" y="199936"/>
                    </a:lnTo>
                    <a:lnTo>
                      <a:pt x="313220" y="210049"/>
                    </a:lnTo>
                    <a:lnTo>
                      <a:pt x="347002" y="228225"/>
                    </a:lnTo>
                    <a:lnTo>
                      <a:pt x="394206" y="275817"/>
                    </a:lnTo>
                    <a:lnTo>
                      <a:pt x="425284" y="335400"/>
                    </a:lnTo>
                    <a:lnTo>
                      <a:pt x="440136" y="376050"/>
                    </a:lnTo>
                    <a:lnTo>
                      <a:pt x="457579" y="416880"/>
                    </a:lnTo>
                    <a:lnTo>
                      <a:pt x="482383" y="452200"/>
                    </a:lnTo>
                    <a:lnTo>
                      <a:pt x="519315" y="476319"/>
                    </a:lnTo>
                    <a:lnTo>
                      <a:pt x="551452" y="483187"/>
                    </a:lnTo>
                    <a:lnTo>
                      <a:pt x="586357" y="483757"/>
                    </a:lnTo>
                    <a:lnTo>
                      <a:pt x="621498" y="481443"/>
                    </a:lnTo>
                    <a:lnTo>
                      <a:pt x="654342" y="479659"/>
                    </a:lnTo>
                    <a:lnTo>
                      <a:pt x="829284" y="477488"/>
                    </a:lnTo>
                    <a:lnTo>
                      <a:pt x="855182" y="449484"/>
                    </a:lnTo>
                    <a:lnTo>
                      <a:pt x="854860" y="430783"/>
                    </a:lnTo>
                    <a:lnTo>
                      <a:pt x="634828" y="430783"/>
                    </a:lnTo>
                    <a:lnTo>
                      <a:pt x="579361" y="428694"/>
                    </a:lnTo>
                    <a:lnTo>
                      <a:pt x="529380" y="414199"/>
                    </a:lnTo>
                    <a:lnTo>
                      <a:pt x="500680" y="383295"/>
                    </a:lnTo>
                    <a:lnTo>
                      <a:pt x="482411" y="341166"/>
                    </a:lnTo>
                    <a:lnTo>
                      <a:pt x="463727" y="292995"/>
                    </a:lnTo>
                    <a:lnTo>
                      <a:pt x="442972" y="255747"/>
                    </a:lnTo>
                    <a:lnTo>
                      <a:pt x="415887" y="221131"/>
                    </a:lnTo>
                    <a:lnTo>
                      <a:pt x="393043" y="199936"/>
                    </a:lnTo>
                    <a:close/>
                  </a:path>
                  <a:path w="855345" h="565785">
                    <a:moveTo>
                      <a:pt x="264056" y="146951"/>
                    </a:moveTo>
                    <a:lnTo>
                      <a:pt x="220179" y="153968"/>
                    </a:lnTo>
                    <a:lnTo>
                      <a:pt x="177631" y="179173"/>
                    </a:lnTo>
                    <a:lnTo>
                      <a:pt x="150055" y="219295"/>
                    </a:lnTo>
                    <a:lnTo>
                      <a:pt x="138278" y="267387"/>
                    </a:lnTo>
                    <a:lnTo>
                      <a:pt x="143128" y="316503"/>
                    </a:lnTo>
                    <a:lnTo>
                      <a:pt x="161392" y="358383"/>
                    </a:lnTo>
                    <a:lnTo>
                      <a:pt x="188260" y="390503"/>
                    </a:lnTo>
                    <a:lnTo>
                      <a:pt x="221927" y="413381"/>
                    </a:lnTo>
                    <a:lnTo>
                      <a:pt x="260591" y="427537"/>
                    </a:lnTo>
                    <a:lnTo>
                      <a:pt x="302448" y="433489"/>
                    </a:lnTo>
                    <a:lnTo>
                      <a:pt x="345693" y="431755"/>
                    </a:lnTo>
                    <a:lnTo>
                      <a:pt x="399102" y="431755"/>
                    </a:lnTo>
                    <a:lnTo>
                      <a:pt x="397003" y="423889"/>
                    </a:lnTo>
                    <a:lnTo>
                      <a:pt x="390855" y="395192"/>
                    </a:lnTo>
                    <a:lnTo>
                      <a:pt x="386522" y="385968"/>
                    </a:lnTo>
                    <a:lnTo>
                      <a:pt x="382703" y="382931"/>
                    </a:lnTo>
                    <a:lnTo>
                      <a:pt x="314649" y="382931"/>
                    </a:lnTo>
                    <a:lnTo>
                      <a:pt x="272399" y="378374"/>
                    </a:lnTo>
                    <a:lnTo>
                      <a:pt x="234792" y="360867"/>
                    </a:lnTo>
                    <a:lnTo>
                      <a:pt x="204431" y="327882"/>
                    </a:lnTo>
                    <a:lnTo>
                      <a:pt x="193467" y="303264"/>
                    </a:lnTo>
                    <a:lnTo>
                      <a:pt x="189461" y="276539"/>
                    </a:lnTo>
                    <a:lnTo>
                      <a:pt x="193159" y="250213"/>
                    </a:lnTo>
                    <a:lnTo>
                      <a:pt x="193260" y="249832"/>
                    </a:lnTo>
                    <a:lnTo>
                      <a:pt x="205447" y="225786"/>
                    </a:lnTo>
                    <a:lnTo>
                      <a:pt x="236407" y="203357"/>
                    </a:lnTo>
                    <a:lnTo>
                      <a:pt x="274343" y="199936"/>
                    </a:lnTo>
                    <a:lnTo>
                      <a:pt x="393043" y="199936"/>
                    </a:lnTo>
                    <a:lnTo>
                      <a:pt x="383462" y="191046"/>
                    </a:lnTo>
                    <a:lnTo>
                      <a:pt x="346688" y="167388"/>
                    </a:lnTo>
                    <a:lnTo>
                      <a:pt x="306555" y="152058"/>
                    </a:lnTo>
                    <a:lnTo>
                      <a:pt x="264056" y="146951"/>
                    </a:lnTo>
                    <a:close/>
                  </a:path>
                  <a:path w="855345" h="565785">
                    <a:moveTo>
                      <a:pt x="415562" y="51428"/>
                    </a:moveTo>
                    <a:lnTo>
                      <a:pt x="270014" y="51428"/>
                    </a:lnTo>
                    <a:lnTo>
                      <a:pt x="319675" y="59908"/>
                    </a:lnTo>
                    <a:lnTo>
                      <a:pt x="362801" y="77444"/>
                    </a:lnTo>
                    <a:lnTo>
                      <a:pt x="400154" y="102644"/>
                    </a:lnTo>
                    <a:lnTo>
                      <a:pt x="432495" y="134113"/>
                    </a:lnTo>
                    <a:lnTo>
                      <a:pt x="460587" y="170457"/>
                    </a:lnTo>
                    <a:lnTo>
                      <a:pt x="485191" y="210282"/>
                    </a:lnTo>
                    <a:lnTo>
                      <a:pt x="507070" y="252194"/>
                    </a:lnTo>
                    <a:lnTo>
                      <a:pt x="526986" y="294798"/>
                    </a:lnTo>
                    <a:lnTo>
                      <a:pt x="541028" y="317450"/>
                    </a:lnTo>
                    <a:lnTo>
                      <a:pt x="580218" y="338127"/>
                    </a:lnTo>
                    <a:lnTo>
                      <a:pt x="655209" y="342179"/>
                    </a:lnTo>
                    <a:lnTo>
                      <a:pt x="800138" y="344938"/>
                    </a:lnTo>
                    <a:lnTo>
                      <a:pt x="801315" y="365222"/>
                    </a:lnTo>
                    <a:lnTo>
                      <a:pt x="802072" y="385418"/>
                    </a:lnTo>
                    <a:lnTo>
                      <a:pt x="802554" y="405828"/>
                    </a:lnTo>
                    <a:lnTo>
                      <a:pt x="802881" y="426154"/>
                    </a:lnTo>
                    <a:lnTo>
                      <a:pt x="690854" y="430139"/>
                    </a:lnTo>
                    <a:lnTo>
                      <a:pt x="634828" y="430783"/>
                    </a:lnTo>
                    <a:lnTo>
                      <a:pt x="854860" y="430783"/>
                    </a:lnTo>
                    <a:lnTo>
                      <a:pt x="854033" y="385418"/>
                    </a:lnTo>
                    <a:lnTo>
                      <a:pt x="849896" y="319436"/>
                    </a:lnTo>
                    <a:lnTo>
                      <a:pt x="749483" y="291876"/>
                    </a:lnTo>
                    <a:lnTo>
                      <a:pt x="628786" y="291876"/>
                    </a:lnTo>
                    <a:lnTo>
                      <a:pt x="610475" y="291804"/>
                    </a:lnTo>
                    <a:lnTo>
                      <a:pt x="571723" y="265080"/>
                    </a:lnTo>
                    <a:lnTo>
                      <a:pt x="559841" y="233775"/>
                    </a:lnTo>
                    <a:lnTo>
                      <a:pt x="536540" y="185226"/>
                    </a:lnTo>
                    <a:lnTo>
                      <a:pt x="507576" y="139803"/>
                    </a:lnTo>
                    <a:lnTo>
                      <a:pt x="473003" y="98592"/>
                    </a:lnTo>
                    <a:lnTo>
                      <a:pt x="432879" y="62680"/>
                    </a:lnTo>
                    <a:lnTo>
                      <a:pt x="415562" y="51428"/>
                    </a:lnTo>
                    <a:close/>
                  </a:path>
                  <a:path w="855345" h="565785">
                    <a:moveTo>
                      <a:pt x="368916" y="376670"/>
                    </a:moveTo>
                    <a:lnTo>
                      <a:pt x="358940" y="377069"/>
                    </a:lnTo>
                    <a:lnTo>
                      <a:pt x="314649" y="382931"/>
                    </a:lnTo>
                    <a:lnTo>
                      <a:pt x="382703" y="382931"/>
                    </a:lnTo>
                    <a:lnTo>
                      <a:pt x="378660" y="379715"/>
                    </a:lnTo>
                    <a:lnTo>
                      <a:pt x="368916" y="376670"/>
                    </a:lnTo>
                    <a:close/>
                  </a:path>
                  <a:path w="855345" h="565785">
                    <a:moveTo>
                      <a:pt x="664032" y="290023"/>
                    </a:moveTo>
                    <a:lnTo>
                      <a:pt x="647588" y="290650"/>
                    </a:lnTo>
                    <a:lnTo>
                      <a:pt x="628786" y="291876"/>
                    </a:lnTo>
                    <a:lnTo>
                      <a:pt x="749483" y="291876"/>
                    </a:lnTo>
                    <a:lnTo>
                      <a:pt x="664032" y="290023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4287794" y="2381453"/>
              <a:ext cx="593096" cy="795024"/>
              <a:chOff x="2500549" y="4592159"/>
              <a:chExt cx="712470" cy="955041"/>
            </a:xfrm>
          </p:grpSpPr>
          <p:sp>
            <p:nvSpPr>
              <p:cNvPr id="28" name="object 28"/>
              <p:cNvSpPr/>
              <p:nvPr/>
            </p:nvSpPr>
            <p:spPr>
              <a:xfrm rot="16200000">
                <a:off x="2699724" y="4975428"/>
                <a:ext cx="213464" cy="173513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29" name="object 29"/>
              <p:cNvSpPr/>
              <p:nvPr/>
            </p:nvSpPr>
            <p:spPr>
              <a:xfrm rot="16200000">
                <a:off x="2379263" y="4713445"/>
                <a:ext cx="955041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955039" h="712470">
                    <a:moveTo>
                      <a:pt x="596562" y="511349"/>
                    </a:moveTo>
                    <a:lnTo>
                      <a:pt x="346289" y="511349"/>
                    </a:lnTo>
                    <a:lnTo>
                      <a:pt x="372243" y="519676"/>
                    </a:lnTo>
                    <a:lnTo>
                      <a:pt x="398649" y="526016"/>
                    </a:lnTo>
                    <a:lnTo>
                      <a:pt x="425386" y="530382"/>
                    </a:lnTo>
                    <a:lnTo>
                      <a:pt x="452334" y="532787"/>
                    </a:lnTo>
                    <a:lnTo>
                      <a:pt x="431417" y="680526"/>
                    </a:lnTo>
                    <a:lnTo>
                      <a:pt x="436627" y="701090"/>
                    </a:lnTo>
                    <a:lnTo>
                      <a:pt x="452946" y="712025"/>
                    </a:lnTo>
                    <a:lnTo>
                      <a:pt x="471004" y="710658"/>
                    </a:lnTo>
                    <a:lnTo>
                      <a:pt x="481429" y="694318"/>
                    </a:lnTo>
                    <a:lnTo>
                      <a:pt x="504391" y="531987"/>
                    </a:lnTo>
                    <a:lnTo>
                      <a:pt x="532347" y="528415"/>
                    </a:lnTo>
                    <a:lnTo>
                      <a:pt x="560028" y="522684"/>
                    </a:lnTo>
                    <a:lnTo>
                      <a:pt x="587307" y="514809"/>
                    </a:lnTo>
                    <a:lnTo>
                      <a:pt x="596562" y="511349"/>
                    </a:lnTo>
                    <a:close/>
                  </a:path>
                  <a:path w="955039" h="712470">
                    <a:moveTo>
                      <a:pt x="673389" y="504809"/>
                    </a:moveTo>
                    <a:lnTo>
                      <a:pt x="614055" y="504809"/>
                    </a:lnTo>
                    <a:lnTo>
                      <a:pt x="708505" y="674519"/>
                    </a:lnTo>
                    <a:lnTo>
                      <a:pt x="724641" y="686840"/>
                    </a:lnTo>
                    <a:lnTo>
                      <a:pt x="743081" y="683325"/>
                    </a:lnTo>
                    <a:lnTo>
                      <a:pt x="755425" y="668863"/>
                    </a:lnTo>
                    <a:lnTo>
                      <a:pt x="753273" y="648344"/>
                    </a:lnTo>
                    <a:lnTo>
                      <a:pt x="673389" y="504809"/>
                    </a:lnTo>
                    <a:close/>
                  </a:path>
                  <a:path w="955039" h="712470">
                    <a:moveTo>
                      <a:pt x="283789" y="417610"/>
                    </a:moveTo>
                    <a:lnTo>
                      <a:pt x="204442" y="417610"/>
                    </a:lnTo>
                    <a:lnTo>
                      <a:pt x="226119" y="438874"/>
                    </a:lnTo>
                    <a:lnTo>
                      <a:pt x="249057" y="457992"/>
                    </a:lnTo>
                    <a:lnTo>
                      <a:pt x="273129" y="474959"/>
                    </a:lnTo>
                    <a:lnTo>
                      <a:pt x="298206" y="489772"/>
                    </a:lnTo>
                    <a:lnTo>
                      <a:pt x="198042" y="629129"/>
                    </a:lnTo>
                    <a:lnTo>
                      <a:pt x="194076" y="648456"/>
                    </a:lnTo>
                    <a:lnTo>
                      <a:pt x="205847" y="662485"/>
                    </a:lnTo>
                    <a:lnTo>
                      <a:pt x="224907" y="666380"/>
                    </a:lnTo>
                    <a:lnTo>
                      <a:pt x="242809" y="655304"/>
                    </a:lnTo>
                    <a:lnTo>
                      <a:pt x="346289" y="511349"/>
                    </a:lnTo>
                    <a:lnTo>
                      <a:pt x="596562" y="511349"/>
                    </a:lnTo>
                    <a:lnTo>
                      <a:pt x="614055" y="504809"/>
                    </a:lnTo>
                    <a:lnTo>
                      <a:pt x="673389" y="504809"/>
                    </a:lnTo>
                    <a:lnTo>
                      <a:pt x="660398" y="481466"/>
                    </a:lnTo>
                    <a:lnTo>
                      <a:pt x="474533" y="481415"/>
                    </a:lnTo>
                    <a:lnTo>
                      <a:pt x="431133" y="478685"/>
                    </a:lnTo>
                    <a:lnTo>
                      <a:pt x="388342" y="469909"/>
                    </a:lnTo>
                    <a:lnTo>
                      <a:pt x="346769" y="455108"/>
                    </a:lnTo>
                    <a:lnTo>
                      <a:pt x="307025" y="434300"/>
                    </a:lnTo>
                    <a:lnTo>
                      <a:pt x="283789" y="417610"/>
                    </a:lnTo>
                    <a:close/>
                  </a:path>
                  <a:path w="955039" h="712470">
                    <a:moveTo>
                      <a:pt x="819819" y="413839"/>
                    </a:moveTo>
                    <a:lnTo>
                      <a:pt x="743430" y="413839"/>
                    </a:lnTo>
                    <a:lnTo>
                      <a:pt x="770899" y="438595"/>
                    </a:lnTo>
                    <a:lnTo>
                      <a:pt x="797318" y="464396"/>
                    </a:lnTo>
                    <a:lnTo>
                      <a:pt x="822663" y="491261"/>
                    </a:lnTo>
                    <a:lnTo>
                      <a:pt x="846910" y="519210"/>
                    </a:lnTo>
                    <a:lnTo>
                      <a:pt x="864633" y="527899"/>
                    </a:lnTo>
                    <a:lnTo>
                      <a:pt x="881206" y="520065"/>
                    </a:lnTo>
                    <a:lnTo>
                      <a:pt x="889797" y="502633"/>
                    </a:lnTo>
                    <a:lnTo>
                      <a:pt x="883575" y="482533"/>
                    </a:lnTo>
                    <a:lnTo>
                      <a:pt x="861234" y="456701"/>
                    </a:lnTo>
                    <a:lnTo>
                      <a:pt x="837947" y="431804"/>
                    </a:lnTo>
                    <a:lnTo>
                      <a:pt x="819819" y="413839"/>
                    </a:lnTo>
                    <a:close/>
                  </a:path>
                  <a:path w="955039" h="712470">
                    <a:moveTo>
                      <a:pt x="17920" y="214019"/>
                    </a:moveTo>
                    <a:lnTo>
                      <a:pt x="3965" y="225725"/>
                    </a:lnTo>
                    <a:lnTo>
                      <a:pt x="0" y="244866"/>
                    </a:lnTo>
                    <a:lnTo>
                      <a:pt x="10856" y="262988"/>
                    </a:lnTo>
                    <a:lnTo>
                      <a:pt x="49735" y="292467"/>
                    </a:lnTo>
                    <a:lnTo>
                      <a:pt x="88079" y="322595"/>
                    </a:lnTo>
                    <a:lnTo>
                      <a:pt x="125917" y="353353"/>
                    </a:lnTo>
                    <a:lnTo>
                      <a:pt x="163282" y="384717"/>
                    </a:lnTo>
                    <a:lnTo>
                      <a:pt x="134151" y="408693"/>
                    </a:lnTo>
                    <a:lnTo>
                      <a:pt x="103979" y="431174"/>
                    </a:lnTo>
                    <a:lnTo>
                      <a:pt x="72731" y="452169"/>
                    </a:lnTo>
                    <a:lnTo>
                      <a:pt x="40371" y="471687"/>
                    </a:lnTo>
                    <a:lnTo>
                      <a:pt x="28155" y="487992"/>
                    </a:lnTo>
                    <a:lnTo>
                      <a:pt x="31703" y="506498"/>
                    </a:lnTo>
                    <a:lnTo>
                      <a:pt x="46129" y="518793"/>
                    </a:lnTo>
                    <a:lnTo>
                      <a:pt x="66546" y="516467"/>
                    </a:lnTo>
                    <a:lnTo>
                      <a:pt x="102921" y="494416"/>
                    </a:lnTo>
                    <a:lnTo>
                      <a:pt x="138013" y="470544"/>
                    </a:lnTo>
                    <a:lnTo>
                      <a:pt x="171846" y="444919"/>
                    </a:lnTo>
                    <a:lnTo>
                      <a:pt x="204442" y="417610"/>
                    </a:lnTo>
                    <a:lnTo>
                      <a:pt x="283789" y="417610"/>
                    </a:lnTo>
                    <a:lnTo>
                      <a:pt x="269722" y="407507"/>
                    </a:lnTo>
                    <a:lnTo>
                      <a:pt x="235468" y="374748"/>
                    </a:lnTo>
                    <a:lnTo>
                      <a:pt x="237412" y="372856"/>
                    </a:lnTo>
                    <a:lnTo>
                      <a:pt x="239240" y="370620"/>
                    </a:lnTo>
                    <a:lnTo>
                      <a:pt x="240701" y="367687"/>
                    </a:lnTo>
                    <a:lnTo>
                      <a:pt x="256259" y="343900"/>
                    </a:lnTo>
                    <a:lnTo>
                      <a:pt x="195019" y="343900"/>
                    </a:lnTo>
                    <a:lnTo>
                      <a:pt x="156278" y="311532"/>
                    </a:lnTo>
                    <a:lnTo>
                      <a:pt x="117035" y="279792"/>
                    </a:lnTo>
                    <a:lnTo>
                      <a:pt x="77286" y="248682"/>
                    </a:lnTo>
                    <a:lnTo>
                      <a:pt x="37031" y="218208"/>
                    </a:lnTo>
                    <a:lnTo>
                      <a:pt x="17920" y="214019"/>
                    </a:lnTo>
                    <a:close/>
                  </a:path>
                  <a:path w="955039" h="712470">
                    <a:moveTo>
                      <a:pt x="704848" y="268347"/>
                    </a:moveTo>
                    <a:lnTo>
                      <a:pt x="624038" y="268347"/>
                    </a:lnTo>
                    <a:lnTo>
                      <a:pt x="649934" y="287437"/>
                    </a:lnTo>
                    <a:lnTo>
                      <a:pt x="673337" y="310753"/>
                    </a:lnTo>
                    <a:lnTo>
                      <a:pt x="694462" y="338202"/>
                    </a:lnTo>
                    <a:lnTo>
                      <a:pt x="713522" y="369693"/>
                    </a:lnTo>
                    <a:lnTo>
                      <a:pt x="679292" y="403665"/>
                    </a:lnTo>
                    <a:lnTo>
                      <a:pt x="642007" y="431469"/>
                    </a:lnTo>
                    <a:lnTo>
                      <a:pt x="602279" y="453126"/>
                    </a:lnTo>
                    <a:lnTo>
                      <a:pt x="560716" y="468655"/>
                    </a:lnTo>
                    <a:lnTo>
                      <a:pt x="517931" y="478079"/>
                    </a:lnTo>
                    <a:lnTo>
                      <a:pt x="474533" y="481415"/>
                    </a:lnTo>
                    <a:lnTo>
                      <a:pt x="660476" y="481415"/>
                    </a:lnTo>
                    <a:lnTo>
                      <a:pt x="682498" y="467165"/>
                    </a:lnTo>
                    <a:lnTo>
                      <a:pt x="703762" y="451124"/>
                    </a:lnTo>
                    <a:lnTo>
                      <a:pt x="724102" y="433348"/>
                    </a:lnTo>
                    <a:lnTo>
                      <a:pt x="743430" y="413839"/>
                    </a:lnTo>
                    <a:lnTo>
                      <a:pt x="819819" y="413839"/>
                    </a:lnTo>
                    <a:lnTo>
                      <a:pt x="813741" y="407815"/>
                    </a:lnTo>
                    <a:lnTo>
                      <a:pt x="788642" y="384705"/>
                    </a:lnTo>
                    <a:lnTo>
                      <a:pt x="827430" y="367104"/>
                    </a:lnTo>
                    <a:lnTo>
                      <a:pt x="865917" y="348881"/>
                    </a:lnTo>
                    <a:lnTo>
                      <a:pt x="879676" y="342084"/>
                    </a:lnTo>
                    <a:lnTo>
                      <a:pt x="757604" y="342084"/>
                    </a:lnTo>
                    <a:lnTo>
                      <a:pt x="736435" y="307220"/>
                    </a:lnTo>
                    <a:lnTo>
                      <a:pt x="712896" y="276529"/>
                    </a:lnTo>
                    <a:lnTo>
                      <a:pt x="704848" y="268347"/>
                    </a:lnTo>
                    <a:close/>
                  </a:path>
                  <a:path w="955039" h="712470">
                    <a:moveTo>
                      <a:pt x="436575" y="256320"/>
                    </a:moveTo>
                    <a:lnTo>
                      <a:pt x="377035" y="256320"/>
                    </a:lnTo>
                    <a:lnTo>
                      <a:pt x="374160" y="266526"/>
                    </a:lnTo>
                    <a:lnTo>
                      <a:pt x="372205" y="277079"/>
                    </a:lnTo>
                    <a:lnTo>
                      <a:pt x="371445" y="285834"/>
                    </a:lnTo>
                    <a:lnTo>
                      <a:pt x="371326" y="292467"/>
                    </a:lnTo>
                    <a:lnTo>
                      <a:pt x="371422" y="299094"/>
                    </a:lnTo>
                    <a:lnTo>
                      <a:pt x="401453" y="365764"/>
                    </a:lnTo>
                    <a:lnTo>
                      <a:pt x="467193" y="399221"/>
                    </a:lnTo>
                    <a:lnTo>
                      <a:pt x="506117" y="400449"/>
                    </a:lnTo>
                    <a:lnTo>
                      <a:pt x="543855" y="391321"/>
                    </a:lnTo>
                    <a:lnTo>
                      <a:pt x="577694" y="372478"/>
                    </a:lnTo>
                    <a:lnTo>
                      <a:pt x="600002" y="349606"/>
                    </a:lnTo>
                    <a:lnTo>
                      <a:pt x="492502" y="349606"/>
                    </a:lnTo>
                    <a:lnTo>
                      <a:pt x="471688" y="347443"/>
                    </a:lnTo>
                    <a:lnTo>
                      <a:pt x="441401" y="329420"/>
                    </a:lnTo>
                    <a:lnTo>
                      <a:pt x="424075" y="298416"/>
                    </a:lnTo>
                    <a:lnTo>
                      <a:pt x="425938" y="265538"/>
                    </a:lnTo>
                    <a:lnTo>
                      <a:pt x="436575" y="256320"/>
                    </a:lnTo>
                    <a:close/>
                  </a:path>
                  <a:path w="955039" h="712470">
                    <a:moveTo>
                      <a:pt x="668860" y="236122"/>
                    </a:moveTo>
                    <a:lnTo>
                      <a:pt x="495781" y="236122"/>
                    </a:lnTo>
                    <a:lnTo>
                      <a:pt x="513467" y="236366"/>
                    </a:lnTo>
                    <a:lnTo>
                      <a:pt x="530421" y="237595"/>
                    </a:lnTo>
                    <a:lnTo>
                      <a:pt x="546690" y="239785"/>
                    </a:lnTo>
                    <a:lnTo>
                      <a:pt x="548612" y="242884"/>
                    </a:lnTo>
                    <a:lnTo>
                      <a:pt x="551305" y="245767"/>
                    </a:lnTo>
                    <a:lnTo>
                      <a:pt x="554988" y="248167"/>
                    </a:lnTo>
                    <a:lnTo>
                      <a:pt x="570865" y="266348"/>
                    </a:lnTo>
                    <a:lnTo>
                      <a:pt x="573317" y="288020"/>
                    </a:lnTo>
                    <a:lnTo>
                      <a:pt x="565439" y="309739"/>
                    </a:lnTo>
                    <a:lnTo>
                      <a:pt x="550327" y="328063"/>
                    </a:lnTo>
                    <a:lnTo>
                      <a:pt x="532942" y="339765"/>
                    </a:lnTo>
                    <a:lnTo>
                      <a:pt x="513294" y="346997"/>
                    </a:lnTo>
                    <a:lnTo>
                      <a:pt x="492502" y="349606"/>
                    </a:lnTo>
                    <a:lnTo>
                      <a:pt x="600002" y="349606"/>
                    </a:lnTo>
                    <a:lnTo>
                      <a:pt x="604924" y="344560"/>
                    </a:lnTo>
                    <a:lnTo>
                      <a:pt x="615528" y="326353"/>
                    </a:lnTo>
                    <a:lnTo>
                      <a:pt x="622239" y="307220"/>
                    </a:lnTo>
                    <a:lnTo>
                      <a:pt x="625026" y="288020"/>
                    </a:lnTo>
                    <a:lnTo>
                      <a:pt x="624971" y="285834"/>
                    </a:lnTo>
                    <a:lnTo>
                      <a:pt x="624038" y="268347"/>
                    </a:lnTo>
                    <a:lnTo>
                      <a:pt x="704848" y="268347"/>
                    </a:lnTo>
                    <a:lnTo>
                      <a:pt x="686827" y="250026"/>
                    </a:lnTo>
                    <a:lnTo>
                      <a:pt x="668860" y="236122"/>
                    </a:lnTo>
                    <a:close/>
                  </a:path>
                  <a:path w="955039" h="712470">
                    <a:moveTo>
                      <a:pt x="263092" y="79288"/>
                    </a:moveTo>
                    <a:lnTo>
                      <a:pt x="246541" y="87106"/>
                    </a:lnTo>
                    <a:lnTo>
                      <a:pt x="237922" y="104553"/>
                    </a:lnTo>
                    <a:lnTo>
                      <a:pt x="244066" y="124698"/>
                    </a:lnTo>
                    <a:lnTo>
                      <a:pt x="262959" y="149239"/>
                    </a:lnTo>
                    <a:lnTo>
                      <a:pt x="280241" y="174837"/>
                    </a:lnTo>
                    <a:lnTo>
                      <a:pt x="295996" y="201407"/>
                    </a:lnTo>
                    <a:lnTo>
                      <a:pt x="310310" y="228863"/>
                    </a:lnTo>
                    <a:lnTo>
                      <a:pt x="275827" y="249817"/>
                    </a:lnTo>
                    <a:lnTo>
                      <a:pt x="244773" y="275382"/>
                    </a:lnTo>
                    <a:lnTo>
                      <a:pt x="217893" y="305849"/>
                    </a:lnTo>
                    <a:lnTo>
                      <a:pt x="195933" y="341512"/>
                    </a:lnTo>
                    <a:lnTo>
                      <a:pt x="195019" y="343900"/>
                    </a:lnTo>
                    <a:lnTo>
                      <a:pt x="256259" y="343900"/>
                    </a:lnTo>
                    <a:lnTo>
                      <a:pt x="265996" y="329012"/>
                    </a:lnTo>
                    <a:lnTo>
                      <a:pt x="298086" y="297973"/>
                    </a:lnTo>
                    <a:lnTo>
                      <a:pt x="335566" y="273950"/>
                    </a:lnTo>
                    <a:lnTo>
                      <a:pt x="377035" y="256320"/>
                    </a:lnTo>
                    <a:lnTo>
                      <a:pt x="436575" y="256320"/>
                    </a:lnTo>
                    <a:lnTo>
                      <a:pt x="453223" y="241893"/>
                    </a:lnTo>
                    <a:lnTo>
                      <a:pt x="455699" y="240992"/>
                    </a:lnTo>
                    <a:lnTo>
                      <a:pt x="457788" y="239772"/>
                    </a:lnTo>
                    <a:lnTo>
                      <a:pt x="459700" y="238464"/>
                    </a:lnTo>
                    <a:lnTo>
                      <a:pt x="465580" y="237817"/>
                    </a:lnTo>
                    <a:lnTo>
                      <a:pt x="471434" y="237296"/>
                    </a:lnTo>
                    <a:lnTo>
                      <a:pt x="477327" y="236902"/>
                    </a:lnTo>
                    <a:lnTo>
                      <a:pt x="495781" y="236122"/>
                    </a:lnTo>
                    <a:lnTo>
                      <a:pt x="668860" y="236122"/>
                    </a:lnTo>
                    <a:lnTo>
                      <a:pt x="658150" y="227834"/>
                    </a:lnTo>
                    <a:lnTo>
                      <a:pt x="678527" y="208518"/>
                    </a:lnTo>
                    <a:lnTo>
                      <a:pt x="357731" y="208518"/>
                    </a:lnTo>
                    <a:lnTo>
                      <a:pt x="356842" y="206092"/>
                    </a:lnTo>
                    <a:lnTo>
                      <a:pt x="340534" y="174808"/>
                    </a:lnTo>
                    <a:lnTo>
                      <a:pt x="322365" y="144767"/>
                    </a:lnTo>
                    <a:lnTo>
                      <a:pt x="302411" y="115874"/>
                    </a:lnTo>
                    <a:lnTo>
                      <a:pt x="280744" y="88033"/>
                    </a:lnTo>
                    <a:lnTo>
                      <a:pt x="263092" y="79288"/>
                    </a:lnTo>
                    <a:close/>
                  </a:path>
                  <a:path w="955039" h="712470">
                    <a:moveTo>
                      <a:pt x="936514" y="263950"/>
                    </a:moveTo>
                    <a:lnTo>
                      <a:pt x="915807" y="265706"/>
                    </a:lnTo>
                    <a:lnTo>
                      <a:pt x="876743" y="285834"/>
                    </a:lnTo>
                    <a:lnTo>
                      <a:pt x="837353" y="305257"/>
                    </a:lnTo>
                    <a:lnTo>
                      <a:pt x="797639" y="323999"/>
                    </a:lnTo>
                    <a:lnTo>
                      <a:pt x="757604" y="342084"/>
                    </a:lnTo>
                    <a:lnTo>
                      <a:pt x="879676" y="342084"/>
                    </a:lnTo>
                    <a:lnTo>
                      <a:pt x="904101" y="330016"/>
                    </a:lnTo>
                    <a:lnTo>
                      <a:pt x="941982" y="310486"/>
                    </a:lnTo>
                    <a:lnTo>
                      <a:pt x="954509" y="294733"/>
                    </a:lnTo>
                    <a:lnTo>
                      <a:pt x="951050" y="276423"/>
                    </a:lnTo>
                    <a:lnTo>
                      <a:pt x="936514" y="263950"/>
                    </a:lnTo>
                    <a:close/>
                  </a:path>
                  <a:path w="955039" h="712470">
                    <a:moveTo>
                      <a:pt x="482698" y="0"/>
                    </a:moveTo>
                    <a:lnTo>
                      <a:pt x="465366" y="6182"/>
                    </a:lnTo>
                    <a:lnTo>
                      <a:pt x="458760" y="24888"/>
                    </a:lnTo>
                    <a:lnTo>
                      <a:pt x="471561" y="185543"/>
                    </a:lnTo>
                    <a:lnTo>
                      <a:pt x="442685" y="188610"/>
                    </a:lnTo>
                    <a:lnTo>
                      <a:pt x="413922" y="193397"/>
                    </a:lnTo>
                    <a:lnTo>
                      <a:pt x="385522" y="200000"/>
                    </a:lnTo>
                    <a:lnTo>
                      <a:pt x="357731" y="208518"/>
                    </a:lnTo>
                    <a:lnTo>
                      <a:pt x="678527" y="208518"/>
                    </a:lnTo>
                    <a:lnTo>
                      <a:pt x="684610" y="202752"/>
                    </a:lnTo>
                    <a:lnTo>
                      <a:pt x="609496" y="202752"/>
                    </a:lnTo>
                    <a:lnTo>
                      <a:pt x="589416" y="195966"/>
                    </a:lnTo>
                    <a:lnTo>
                      <a:pt x="568381" y="190698"/>
                    </a:lnTo>
                    <a:lnTo>
                      <a:pt x="546369" y="186980"/>
                    </a:lnTo>
                    <a:lnTo>
                      <a:pt x="523352" y="184845"/>
                    </a:lnTo>
                    <a:lnTo>
                      <a:pt x="510627" y="24888"/>
                    </a:lnTo>
                    <a:lnTo>
                      <a:pt x="501028" y="6261"/>
                    </a:lnTo>
                    <a:lnTo>
                      <a:pt x="482698" y="0"/>
                    </a:lnTo>
                    <a:close/>
                  </a:path>
                  <a:path w="955039" h="712470">
                    <a:moveTo>
                      <a:pt x="755245" y="68894"/>
                    </a:moveTo>
                    <a:lnTo>
                      <a:pt x="736610" y="76844"/>
                    </a:lnTo>
                    <a:lnTo>
                      <a:pt x="705861" y="108903"/>
                    </a:lnTo>
                    <a:lnTo>
                      <a:pt x="674573" y="140409"/>
                    </a:lnTo>
                    <a:lnTo>
                      <a:pt x="642743" y="171365"/>
                    </a:lnTo>
                    <a:lnTo>
                      <a:pt x="610372" y="201774"/>
                    </a:lnTo>
                    <a:lnTo>
                      <a:pt x="609496" y="202752"/>
                    </a:lnTo>
                    <a:lnTo>
                      <a:pt x="684610" y="202752"/>
                    </a:lnTo>
                    <a:lnTo>
                      <a:pt x="687594" y="199923"/>
                    </a:lnTo>
                    <a:lnTo>
                      <a:pt x="716621" y="171586"/>
                    </a:lnTo>
                    <a:lnTo>
                      <a:pt x="745200" y="142792"/>
                    </a:lnTo>
                    <a:lnTo>
                      <a:pt x="773301" y="113509"/>
                    </a:lnTo>
                    <a:lnTo>
                      <a:pt x="780441" y="94119"/>
                    </a:lnTo>
                    <a:lnTo>
                      <a:pt x="772139" y="76950"/>
                    </a:lnTo>
                    <a:lnTo>
                      <a:pt x="755245" y="68894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  <p:grpSp>
          <p:nvGrpSpPr>
            <p:cNvPr id="30" name="object 30"/>
            <p:cNvGrpSpPr/>
            <p:nvPr/>
          </p:nvGrpSpPr>
          <p:grpSpPr>
            <a:xfrm>
              <a:off x="4169354" y="3320190"/>
              <a:ext cx="352580" cy="851584"/>
              <a:chOff x="1837892" y="4530250"/>
              <a:chExt cx="423545" cy="1022985"/>
            </a:xfrm>
          </p:grpSpPr>
          <p:sp>
            <p:nvSpPr>
              <p:cNvPr id="31" name="object 31"/>
              <p:cNvSpPr/>
              <p:nvPr/>
            </p:nvSpPr>
            <p:spPr>
              <a:xfrm>
                <a:off x="1870316" y="4564241"/>
                <a:ext cx="365760" cy="762635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762635">
                    <a:moveTo>
                      <a:pt x="191757" y="0"/>
                    </a:moveTo>
                    <a:lnTo>
                      <a:pt x="0" y="250875"/>
                    </a:lnTo>
                    <a:lnTo>
                      <a:pt x="7213" y="254298"/>
                    </a:lnTo>
                    <a:lnTo>
                      <a:pt x="15005" y="256403"/>
                    </a:lnTo>
                    <a:lnTo>
                      <a:pt x="23235" y="257465"/>
                    </a:lnTo>
                    <a:lnTo>
                      <a:pt x="37071" y="257759"/>
                    </a:lnTo>
                    <a:lnTo>
                      <a:pt x="58470" y="256628"/>
                    </a:lnTo>
                    <a:lnTo>
                      <a:pt x="63563" y="256628"/>
                    </a:lnTo>
                    <a:lnTo>
                      <a:pt x="99606" y="272033"/>
                    </a:lnTo>
                    <a:lnTo>
                      <a:pt x="104537" y="350266"/>
                    </a:lnTo>
                    <a:lnTo>
                      <a:pt x="104163" y="401599"/>
                    </a:lnTo>
                    <a:lnTo>
                      <a:pt x="103348" y="452927"/>
                    </a:lnTo>
                    <a:lnTo>
                      <a:pt x="102092" y="504246"/>
                    </a:lnTo>
                    <a:lnTo>
                      <a:pt x="100394" y="555552"/>
                    </a:lnTo>
                    <a:lnTo>
                      <a:pt x="98255" y="606840"/>
                    </a:lnTo>
                    <a:lnTo>
                      <a:pt x="95675" y="658108"/>
                    </a:lnTo>
                    <a:lnTo>
                      <a:pt x="92654" y="709351"/>
                    </a:lnTo>
                    <a:lnTo>
                      <a:pt x="89192" y="760564"/>
                    </a:lnTo>
                    <a:lnTo>
                      <a:pt x="116822" y="761804"/>
                    </a:lnTo>
                    <a:lnTo>
                      <a:pt x="173640" y="761758"/>
                    </a:lnTo>
                    <a:lnTo>
                      <a:pt x="231876" y="758106"/>
                    </a:lnTo>
                    <a:lnTo>
                      <a:pt x="260883" y="754913"/>
                    </a:lnTo>
                    <a:lnTo>
                      <a:pt x="264071" y="756246"/>
                    </a:lnTo>
                    <a:lnTo>
                      <a:pt x="273038" y="707000"/>
                    </a:lnTo>
                    <a:lnTo>
                      <a:pt x="276663" y="656997"/>
                    </a:lnTo>
                    <a:lnTo>
                      <a:pt x="276715" y="606626"/>
                    </a:lnTo>
                    <a:lnTo>
                      <a:pt x="274967" y="556272"/>
                    </a:lnTo>
                    <a:lnTo>
                      <a:pt x="261848" y="236829"/>
                    </a:lnTo>
                    <a:lnTo>
                      <a:pt x="365658" y="218566"/>
                    </a:lnTo>
                    <a:lnTo>
                      <a:pt x="333232" y="185023"/>
                    </a:lnTo>
                    <a:lnTo>
                      <a:pt x="302124" y="150254"/>
                    </a:lnTo>
                    <a:lnTo>
                      <a:pt x="272378" y="114312"/>
                    </a:lnTo>
                    <a:lnTo>
                      <a:pt x="244039" y="77253"/>
                    </a:lnTo>
                    <a:lnTo>
                      <a:pt x="217151" y="39131"/>
                    </a:lnTo>
                    <a:lnTo>
                      <a:pt x="191757" y="0"/>
                    </a:lnTo>
                    <a:close/>
                  </a:path>
                </a:pathLst>
              </a:custGeom>
              <a:solidFill>
                <a:srgbClr val="AA4C56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837892" y="4530250"/>
                <a:ext cx="423545" cy="1022985"/>
              </a:xfrm>
              <a:custGeom>
                <a:avLst/>
                <a:gdLst/>
                <a:ahLst/>
                <a:cxnLst/>
                <a:rect l="l" t="t" r="r" b="b"/>
                <a:pathLst>
                  <a:path w="423544" h="1022985">
                    <a:moveTo>
                      <a:pt x="330125" y="1013426"/>
                    </a:moveTo>
                    <a:lnTo>
                      <a:pt x="135560" y="1013426"/>
                    </a:lnTo>
                    <a:lnTo>
                      <a:pt x="179487" y="1018217"/>
                    </a:lnTo>
                    <a:lnTo>
                      <a:pt x="223469" y="1021389"/>
                    </a:lnTo>
                    <a:lnTo>
                      <a:pt x="267566" y="1022827"/>
                    </a:lnTo>
                    <a:lnTo>
                      <a:pt x="311836" y="1022418"/>
                    </a:lnTo>
                    <a:lnTo>
                      <a:pt x="323509" y="1019398"/>
                    </a:lnTo>
                    <a:lnTo>
                      <a:pt x="330125" y="1013426"/>
                    </a:lnTo>
                    <a:close/>
                  </a:path>
                  <a:path w="423544" h="1022985">
                    <a:moveTo>
                      <a:pt x="165458" y="293857"/>
                    </a:moveTo>
                    <a:lnTo>
                      <a:pt x="36411" y="293857"/>
                    </a:lnTo>
                    <a:lnTo>
                      <a:pt x="114694" y="299077"/>
                    </a:lnTo>
                    <a:lnTo>
                      <a:pt x="96088" y="993220"/>
                    </a:lnTo>
                    <a:lnTo>
                      <a:pt x="99870" y="1007413"/>
                    </a:lnTo>
                    <a:lnTo>
                      <a:pt x="109928" y="1015501"/>
                    </a:lnTo>
                    <a:lnTo>
                      <a:pt x="122935" y="1017500"/>
                    </a:lnTo>
                    <a:lnTo>
                      <a:pt x="135560" y="1013426"/>
                    </a:lnTo>
                    <a:lnTo>
                      <a:pt x="330125" y="1013426"/>
                    </a:lnTo>
                    <a:lnTo>
                      <a:pt x="331418" y="1012259"/>
                    </a:lnTo>
                    <a:lnTo>
                      <a:pt x="335562" y="1002628"/>
                    </a:lnTo>
                    <a:lnTo>
                      <a:pt x="335941" y="992128"/>
                    </a:lnTo>
                    <a:lnTo>
                      <a:pt x="337795" y="988737"/>
                    </a:lnTo>
                    <a:lnTo>
                      <a:pt x="338963" y="984711"/>
                    </a:lnTo>
                    <a:lnTo>
                      <a:pt x="338812" y="972050"/>
                    </a:lnTo>
                    <a:lnTo>
                      <a:pt x="288189" y="972050"/>
                    </a:lnTo>
                    <a:lnTo>
                      <a:pt x="252920" y="971873"/>
                    </a:lnTo>
                    <a:lnTo>
                      <a:pt x="217712" y="970559"/>
                    </a:lnTo>
                    <a:lnTo>
                      <a:pt x="182563" y="968076"/>
                    </a:lnTo>
                    <a:lnTo>
                      <a:pt x="147473" y="964391"/>
                    </a:lnTo>
                    <a:lnTo>
                      <a:pt x="151460" y="816487"/>
                    </a:lnTo>
                    <a:lnTo>
                      <a:pt x="163758" y="816487"/>
                    </a:lnTo>
                    <a:lnTo>
                      <a:pt x="286284" y="813173"/>
                    </a:lnTo>
                    <a:lnTo>
                      <a:pt x="336913" y="813173"/>
                    </a:lnTo>
                    <a:lnTo>
                      <a:pt x="336353" y="766373"/>
                    </a:lnTo>
                    <a:lnTo>
                      <a:pt x="152794" y="766373"/>
                    </a:lnTo>
                    <a:lnTo>
                      <a:pt x="165458" y="293857"/>
                    </a:lnTo>
                    <a:close/>
                  </a:path>
                  <a:path w="423544" h="1022985">
                    <a:moveTo>
                      <a:pt x="336913" y="813173"/>
                    </a:moveTo>
                    <a:lnTo>
                      <a:pt x="286284" y="813173"/>
                    </a:lnTo>
                    <a:lnTo>
                      <a:pt x="288189" y="972050"/>
                    </a:lnTo>
                    <a:lnTo>
                      <a:pt x="338812" y="972050"/>
                    </a:lnTo>
                    <a:lnTo>
                      <a:pt x="336913" y="813173"/>
                    </a:lnTo>
                    <a:close/>
                  </a:path>
                  <a:path w="423544" h="1022985">
                    <a:moveTo>
                      <a:pt x="163758" y="816487"/>
                    </a:moveTo>
                    <a:lnTo>
                      <a:pt x="151460" y="816487"/>
                    </a:lnTo>
                    <a:lnTo>
                      <a:pt x="154839" y="816729"/>
                    </a:lnTo>
                    <a:lnTo>
                      <a:pt x="163758" y="816487"/>
                    </a:lnTo>
                    <a:close/>
                  </a:path>
                  <a:path w="423544" h="1022985">
                    <a:moveTo>
                      <a:pt x="301803" y="236199"/>
                    </a:moveTo>
                    <a:lnTo>
                      <a:pt x="287607" y="239875"/>
                    </a:lnTo>
                    <a:lnTo>
                      <a:pt x="279524" y="249878"/>
                    </a:lnTo>
                    <a:lnTo>
                      <a:pt x="277532" y="262875"/>
                    </a:lnTo>
                    <a:lnTo>
                      <a:pt x="281610" y="275531"/>
                    </a:lnTo>
                    <a:lnTo>
                      <a:pt x="280594" y="278299"/>
                    </a:lnTo>
                    <a:lnTo>
                      <a:pt x="279934" y="281385"/>
                    </a:lnTo>
                    <a:lnTo>
                      <a:pt x="285687" y="762563"/>
                    </a:lnTo>
                    <a:lnTo>
                      <a:pt x="154839" y="766106"/>
                    </a:lnTo>
                    <a:lnTo>
                      <a:pt x="152794" y="766373"/>
                    </a:lnTo>
                    <a:lnTo>
                      <a:pt x="336353" y="766373"/>
                    </a:lnTo>
                    <a:lnTo>
                      <a:pt x="330632" y="287812"/>
                    </a:lnTo>
                    <a:lnTo>
                      <a:pt x="407711" y="287812"/>
                    </a:lnTo>
                    <a:lnTo>
                      <a:pt x="412937" y="286449"/>
                    </a:lnTo>
                    <a:lnTo>
                      <a:pt x="421013" y="276377"/>
                    </a:lnTo>
                    <a:lnTo>
                      <a:pt x="422948" y="263317"/>
                    </a:lnTo>
                    <a:lnTo>
                      <a:pt x="418757" y="250639"/>
                    </a:lnTo>
                    <a:lnTo>
                      <a:pt x="419884" y="244674"/>
                    </a:lnTo>
                    <a:lnTo>
                      <a:pt x="419605" y="238493"/>
                    </a:lnTo>
                    <a:lnTo>
                      <a:pt x="419510" y="238180"/>
                    </a:lnTo>
                    <a:lnTo>
                      <a:pt x="359258" y="238180"/>
                    </a:lnTo>
                    <a:lnTo>
                      <a:pt x="301803" y="236199"/>
                    </a:lnTo>
                    <a:close/>
                  </a:path>
                  <a:path w="423544" h="1022985">
                    <a:moveTo>
                      <a:pt x="227494" y="0"/>
                    </a:moveTo>
                    <a:lnTo>
                      <a:pt x="220386" y="330"/>
                    </a:lnTo>
                    <a:lnTo>
                      <a:pt x="213652" y="3078"/>
                    </a:lnTo>
                    <a:lnTo>
                      <a:pt x="208636" y="3624"/>
                    </a:lnTo>
                    <a:lnTo>
                      <a:pt x="203619" y="6126"/>
                    </a:lnTo>
                    <a:lnTo>
                      <a:pt x="5931" y="253103"/>
                    </a:lnTo>
                    <a:lnTo>
                      <a:pt x="0" y="271258"/>
                    </a:lnTo>
                    <a:lnTo>
                      <a:pt x="6522" y="287577"/>
                    </a:lnTo>
                    <a:lnTo>
                      <a:pt x="20369" y="296847"/>
                    </a:lnTo>
                    <a:lnTo>
                      <a:pt x="36411" y="293857"/>
                    </a:lnTo>
                    <a:lnTo>
                      <a:pt x="165458" y="293857"/>
                    </a:lnTo>
                    <a:lnTo>
                      <a:pt x="152755" y="256357"/>
                    </a:lnTo>
                    <a:lnTo>
                      <a:pt x="144564" y="254119"/>
                    </a:lnTo>
                    <a:lnTo>
                      <a:pt x="140996" y="251629"/>
                    </a:lnTo>
                    <a:lnTo>
                      <a:pt x="136678" y="249902"/>
                    </a:lnTo>
                    <a:lnTo>
                      <a:pt x="76188" y="245876"/>
                    </a:lnTo>
                    <a:lnTo>
                      <a:pt x="221336" y="64508"/>
                    </a:lnTo>
                    <a:lnTo>
                      <a:pt x="285586" y="64508"/>
                    </a:lnTo>
                    <a:lnTo>
                      <a:pt x="241097" y="8475"/>
                    </a:lnTo>
                    <a:lnTo>
                      <a:pt x="234543" y="2558"/>
                    </a:lnTo>
                    <a:lnTo>
                      <a:pt x="227494" y="0"/>
                    </a:lnTo>
                    <a:close/>
                  </a:path>
                  <a:path w="423544" h="1022985">
                    <a:moveTo>
                      <a:pt x="407711" y="287812"/>
                    </a:moveTo>
                    <a:lnTo>
                      <a:pt x="330632" y="287812"/>
                    </a:lnTo>
                    <a:lnTo>
                      <a:pt x="398704" y="290161"/>
                    </a:lnTo>
                    <a:lnTo>
                      <a:pt x="407711" y="287812"/>
                    </a:lnTo>
                    <a:close/>
                  </a:path>
                  <a:path w="423544" h="1022985">
                    <a:moveTo>
                      <a:pt x="285586" y="64508"/>
                    </a:moveTo>
                    <a:lnTo>
                      <a:pt x="221336" y="64508"/>
                    </a:lnTo>
                    <a:lnTo>
                      <a:pt x="359258" y="238180"/>
                    </a:lnTo>
                    <a:lnTo>
                      <a:pt x="419510" y="238180"/>
                    </a:lnTo>
                    <a:lnTo>
                      <a:pt x="417722" y="232295"/>
                    </a:lnTo>
                    <a:lnTo>
                      <a:pt x="414033" y="226280"/>
                    </a:lnTo>
                    <a:lnTo>
                      <a:pt x="285586" y="64508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 lang="ca-ES" dirty="0"/>
              </a:p>
            </p:txBody>
          </p:sp>
        </p:grpSp>
      </p:grpSp>
      <p:sp>
        <p:nvSpPr>
          <p:cNvPr id="54" name="object 22">
            <a:extLst>
              <a:ext uri="{FF2B5EF4-FFF2-40B4-BE49-F238E27FC236}">
                <a16:creationId xmlns:a16="http://schemas.microsoft.com/office/drawing/2014/main" id="{2D7CD607-6526-76CB-84E6-C0C09EBB6D05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5" name="object 23">
            <a:extLst>
              <a:ext uri="{FF2B5EF4-FFF2-40B4-BE49-F238E27FC236}">
                <a16:creationId xmlns:a16="http://schemas.microsoft.com/office/drawing/2014/main" id="{641C735F-63D8-C7EA-7B2A-32EACCFC489D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8D229105-2E09-91E2-E7BF-DA2BCBB6840E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7" name="object 25">
            <a:extLst>
              <a:ext uri="{FF2B5EF4-FFF2-40B4-BE49-F238E27FC236}">
                <a16:creationId xmlns:a16="http://schemas.microsoft.com/office/drawing/2014/main" id="{D7651BDE-3ED6-A492-FA1A-151E392976A7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8" name="object 26">
            <a:extLst>
              <a:ext uri="{FF2B5EF4-FFF2-40B4-BE49-F238E27FC236}">
                <a16:creationId xmlns:a16="http://schemas.microsoft.com/office/drawing/2014/main" id="{17121375-8726-32B3-D395-7FD69AD45EB2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9" name="object 27">
            <a:extLst>
              <a:ext uri="{FF2B5EF4-FFF2-40B4-BE49-F238E27FC236}">
                <a16:creationId xmlns:a16="http://schemas.microsoft.com/office/drawing/2014/main" id="{76DFC877-D785-3A8D-06C6-F681BD376FAB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lang="ca-ES"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ca-ES"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A57E3C6-2967-153F-773D-A95F74E706BE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FBC7339-282E-ABF9-047A-5E58BFB3D513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què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1AF0055-A24A-C19C-F8D4-7948C0AB256A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què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E50B2CCF-6AB8-92AE-BB16-A2C9168F1413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AFAD57E-C1C8-DE19-814F-780914353BA9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112F7ABE-5D80-F1A3-AA2C-2EDCA32207CD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4E23A-37E9-DB16-5EAD-6BFC65A82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38E0D31-38E5-4A48-C488-9DF1AAE452CC}"/>
              </a:ext>
            </a:extLst>
          </p:cNvPr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2A2C8BA-6CCA-41B3-C5E8-08033FF169F9}"/>
                </a:ext>
              </a:extLst>
            </p:cNvPr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565C8D0-E0DA-075A-7739-697667A7899E}"/>
                </a:ext>
              </a:extLst>
            </p:cNvPr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5BDFE97-29A7-8CF6-E50A-F9D17CE23E4E}"/>
                </a:ext>
              </a:extLst>
            </p:cNvPr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B2F4FE09-67FA-625B-A75A-48FBD1278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1558" y="504000"/>
            <a:ext cx="821771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/>
            <a:r>
              <a:rPr lang="ca-ES" sz="3000" b="0" spc="-100" dirty="0"/>
              <a:t>Les situacions que viurem amb la cooperativa posen en valor els sis vectors de caràcter transversal establerts en el currículum: </a:t>
            </a:r>
          </a:p>
        </p:txBody>
      </p:sp>
      <p:sp>
        <p:nvSpPr>
          <p:cNvPr id="11" name="AutoShape 5" descr="Thumbnail Image Mejora gráficamente esta diapositiva del programa CuEmE. Utiliza formas e iconos para representar las diferentes secciones: 'Què és CuEmE?', 'Per què fem CuEmE?', 'En què consisteix?', 'Qui hi participa?', 'Quins recursos té?', 'Com participar-hi?'. Usa colores vibrantes y un diseño moderno. Incluye iconos educativos, económicos y turísticos. Asegúrate de que el diseño sea claro y atractivo, con una tipografía legible y profesional.">
            <a:extLst>
              <a:ext uri="{FF2B5EF4-FFF2-40B4-BE49-F238E27FC236}">
                <a16:creationId xmlns:a16="http://schemas.microsoft.com/office/drawing/2014/main" id="{AA69DE13-F636-A616-2442-58037C5479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9200" y="48734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Gráfico 9" descr="megáfono1 con relleno sólido">
            <a:extLst>
              <a:ext uri="{FF2B5EF4-FFF2-40B4-BE49-F238E27FC236}">
                <a16:creationId xmlns:a16="http://schemas.microsoft.com/office/drawing/2014/main" id="{95E97141-F731-1118-3D56-C0F644EF0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6732" y="3721200"/>
            <a:ext cx="1304678" cy="13046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43C0088-1F1F-0632-583D-B2D7838D90A5}"/>
              </a:ext>
            </a:extLst>
          </p:cNvPr>
          <p:cNvSpPr txBox="1"/>
          <p:nvPr/>
        </p:nvSpPr>
        <p:spPr>
          <a:xfrm>
            <a:off x="2151220" y="2575107"/>
            <a:ext cx="4125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buClr>
                <a:srgbClr val="01A1A9"/>
              </a:buClr>
            </a:pPr>
            <a:r>
              <a:rPr lang="ca-ES" sz="1500" b="1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1. La qualitat de l’educació lingüística:</a:t>
            </a:r>
            <a:r>
              <a:rPr lang="ca-ES" sz="1500" b="1" dirty="0">
                <a:latin typeface="Rubik Regular" panose="00000500000000000000" pitchFamily="2" charset="-79"/>
                <a:cs typeface="Rubik Regular" panose="00000500000000000000" pitchFamily="2" charset="-79"/>
              </a:rPr>
              <a:t> </a:t>
            </a:r>
          </a:p>
          <a:p>
            <a:pPr marL="0" lvl="1">
              <a:lnSpc>
                <a:spcPct val="120000"/>
              </a:lnSpc>
              <a:buClr>
                <a:srgbClr val="01A1A9"/>
              </a:buClr>
            </a:pPr>
            <a:r>
              <a:rPr lang="ca-ES" sz="1500" dirty="0">
                <a:latin typeface="Rubik Regular" panose="00000500000000000000" pitchFamily="2" charset="-79"/>
                <a:cs typeface="Rubik Regular" panose="00000500000000000000" pitchFamily="2" charset="-79"/>
              </a:rPr>
              <a:t>dona les eines i els recursos necessaris per comprendre la realitat, expressar-se, raonar i relacionar-se.</a:t>
            </a:r>
          </a:p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59CD220-092E-7F52-63AC-BAAA80610430}"/>
              </a:ext>
            </a:extLst>
          </p:cNvPr>
          <p:cNvSpPr txBox="1"/>
          <p:nvPr/>
        </p:nvSpPr>
        <p:spPr>
          <a:xfrm>
            <a:off x="6604000" y="2110784"/>
            <a:ext cx="3697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buClr>
                <a:srgbClr val="01A1A9"/>
              </a:buClr>
            </a:pPr>
            <a:r>
              <a:rPr lang="ca-ES" sz="1500" b="1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2. La universalitat del currículum</a:t>
            </a:r>
            <a:r>
              <a:rPr lang="ca-ES" sz="15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: </a:t>
            </a:r>
          </a:p>
          <a:p>
            <a:pPr marL="0" lvl="1">
              <a:lnSpc>
                <a:spcPct val="120000"/>
              </a:lnSpc>
              <a:buClr>
                <a:srgbClr val="01A1A9"/>
              </a:buClr>
            </a:pPr>
            <a:r>
              <a:rPr lang="ca-ES" sz="1500" dirty="0">
                <a:latin typeface="Rubik Regular" panose="00000500000000000000" pitchFamily="2" charset="-79"/>
                <a:cs typeface="Rubik Regular" panose="00000500000000000000" pitchFamily="2" charset="-79"/>
              </a:rPr>
              <a:t>fa possible l’accessibilitat de totes les persones a l’educació amb igualtat d’oportunitats.</a:t>
            </a:r>
          </a:p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9A7D9B9-F6BE-FD1B-58A0-34BF026EEE87}"/>
              </a:ext>
            </a:extLst>
          </p:cNvPr>
          <p:cNvSpPr txBox="1"/>
          <p:nvPr/>
        </p:nvSpPr>
        <p:spPr>
          <a:xfrm>
            <a:off x="6779052" y="3736202"/>
            <a:ext cx="3697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buClr>
                <a:srgbClr val="01A1A9"/>
              </a:buClr>
            </a:pPr>
            <a:r>
              <a:rPr lang="ca-ES" sz="1500" b="1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3. La incorporació de la coeducació</a:t>
            </a:r>
            <a:r>
              <a:rPr lang="ca-ES" sz="15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: </a:t>
            </a:r>
            <a:r>
              <a:rPr lang="ca-ES" sz="1500" dirty="0">
                <a:latin typeface="Rubik Regular" panose="00000500000000000000" pitchFamily="2" charset="-79"/>
                <a:cs typeface="Rubik Regular" panose="00000500000000000000" pitchFamily="2" charset="-79"/>
              </a:rPr>
              <a:t>afavoreix el desenvolupament de les persones al marge d’estereotips i rols en funció del sexe, l’orientació sexual, la identitat o l’expressió de gènere. </a:t>
            </a:r>
          </a:p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E96FE5-9990-E9A7-B024-7ECA71C84BF1}"/>
              </a:ext>
            </a:extLst>
          </p:cNvPr>
          <p:cNvSpPr txBox="1"/>
          <p:nvPr/>
        </p:nvSpPr>
        <p:spPr>
          <a:xfrm>
            <a:off x="5346700" y="5469629"/>
            <a:ext cx="3251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buClr>
                <a:srgbClr val="01A1A9"/>
              </a:buClr>
            </a:pPr>
            <a:r>
              <a:rPr lang="ca-ES" sz="1500" b="1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4. Benestar emocional</a:t>
            </a:r>
            <a:r>
              <a:rPr lang="ca-ES" sz="15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: </a:t>
            </a:r>
          </a:p>
          <a:p>
            <a:pPr marL="0" lvl="1">
              <a:lnSpc>
                <a:spcPct val="120000"/>
              </a:lnSpc>
              <a:buClr>
                <a:srgbClr val="01A1A9"/>
              </a:buClr>
            </a:pPr>
            <a:r>
              <a:rPr lang="ca-ES" sz="1500" dirty="0">
                <a:latin typeface="Rubik Regular" panose="00000500000000000000" pitchFamily="2" charset="-79"/>
                <a:cs typeface="Rubik Regular" panose="00000500000000000000" pitchFamily="2" charset="-79"/>
              </a:rPr>
              <a:t>inclou l’experiència subjectiva de sentir-se bé i també l’experiència personal de satisfacció amb un mateix.</a:t>
            </a:r>
          </a:p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F83F912-E6D9-E94E-9656-9DF2B5669CA2}"/>
              </a:ext>
            </a:extLst>
          </p:cNvPr>
          <p:cNvSpPr txBox="1"/>
          <p:nvPr/>
        </p:nvSpPr>
        <p:spPr>
          <a:xfrm>
            <a:off x="1798784" y="4218927"/>
            <a:ext cx="325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buClr>
                <a:srgbClr val="01A1A9"/>
              </a:buClr>
            </a:pPr>
            <a:r>
              <a:rPr lang="ca-ES" sz="1500" b="1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5. Promoció d’una ciutadania democràtica, crítica i compromesa amb consciència global</a:t>
            </a:r>
            <a:r>
              <a:rPr lang="ca-ES" sz="1500" dirty="0">
                <a:solidFill>
                  <a:srgbClr val="01A1A9"/>
                </a:solidFill>
                <a:latin typeface="Rubik Regular" panose="00000500000000000000" pitchFamily="2" charset="-79"/>
                <a:cs typeface="Rubik Regular" panose="00000500000000000000" pitchFamily="2" charset="-79"/>
              </a:rPr>
              <a:t>: </a:t>
            </a:r>
            <a:r>
              <a:rPr lang="ca-ES" sz="1500" dirty="0">
                <a:latin typeface="Rubik Regular" panose="00000500000000000000" pitchFamily="2" charset="-79"/>
                <a:cs typeface="Rubik Regular" panose="00000500000000000000" pitchFamily="2" charset="-79"/>
              </a:rPr>
              <a:t>Objectius de Desenvolupament Sostenible (ODS).</a:t>
            </a:r>
          </a:p>
          <a:p>
            <a:endParaRPr lang="es-ES" dirty="0"/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8DD8C37E-1351-F740-C272-514A303006B1}"/>
              </a:ext>
            </a:extLst>
          </p:cNvPr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C84BB980-2CED-D633-9937-4064E61E78F9}"/>
              </a:ext>
            </a:extLst>
          </p:cNvPr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BC42088F-26FB-063D-8415-9AF959002153}"/>
              </a:ext>
            </a:extLst>
          </p:cNvPr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B07F37AE-8B0A-1506-C30E-EBF0487EA2DC}"/>
              </a:ext>
            </a:extLst>
          </p:cNvPr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8" name="object 26">
            <a:extLst>
              <a:ext uri="{FF2B5EF4-FFF2-40B4-BE49-F238E27FC236}">
                <a16:creationId xmlns:a16="http://schemas.microsoft.com/office/drawing/2014/main" id="{21D51ECE-BF38-45EB-06D6-D401D0D50F14}"/>
              </a:ext>
            </a:extLst>
          </p:cNvPr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E0378089-D691-518E-5B7F-8F39A6BC4C1C}"/>
              </a:ext>
            </a:extLst>
          </p:cNvPr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1250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3FF066E-F8AD-558C-86A3-3AE0084D4F57}"/>
              </a:ext>
            </a:extLst>
          </p:cNvPr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</a:t>
            </a:r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85C2D51-1CE8-232D-BD99-17C3A3E49B21}"/>
              </a:ext>
            </a:extLst>
          </p:cNvPr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Per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9CC7F7D-43DB-4E38-86C2-1BDC1B41F5F1}"/>
              </a:ext>
            </a:extLst>
          </p:cNvPr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En </a:t>
            </a:r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què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40AFB72-2C07-0E23-43C9-CAACC17A3D86}"/>
              </a:ext>
            </a:extLst>
          </p:cNvPr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C22693E-9053-3F97-A4F5-CC16629C1A87}"/>
              </a:ext>
            </a:extLst>
          </p:cNvPr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Quins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2E6D7-C445-7D00-1A61-39AEA3C3C20D}"/>
              </a:ext>
            </a:extLst>
          </p:cNvPr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Rubik" panose="00000500000000000000" pitchFamily="2" charset="-79"/>
                <a:ea typeface="Arial" charset="0"/>
                <a:cs typeface="Rubik" panose="00000500000000000000" pitchFamily="2" charset="-79"/>
              </a:rPr>
              <a:t>Com</a:t>
            </a:r>
            <a:endParaRPr lang="es-ES_tradnl" sz="1100" dirty="0">
              <a:solidFill>
                <a:schemeClr val="bg1"/>
              </a:solidFill>
              <a:latin typeface="Rubik" panose="00000500000000000000" pitchFamily="2" charset="-79"/>
              <a:ea typeface="Arial" charset="0"/>
              <a:cs typeface="Rubik" panose="00000500000000000000" pitchFamily="2" charset="-79"/>
            </a:endParaRPr>
          </a:p>
        </p:txBody>
      </p:sp>
      <p:sp>
        <p:nvSpPr>
          <p:cNvPr id="26" name="object 39">
            <a:extLst>
              <a:ext uri="{FF2B5EF4-FFF2-40B4-BE49-F238E27FC236}">
                <a16:creationId xmlns:a16="http://schemas.microsoft.com/office/drawing/2014/main" id="{F47BA08D-5139-28D8-E765-BA8A7FB5CE7C}"/>
              </a:ext>
            </a:extLst>
          </p:cNvPr>
          <p:cNvSpPr txBox="1"/>
          <p:nvPr/>
        </p:nvSpPr>
        <p:spPr>
          <a:xfrm>
            <a:off x="10111943" y="7016292"/>
            <a:ext cx="16129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mtClean="0">
                <a:solidFill>
                  <a:srgbClr val="1FA4B8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9</a:t>
            </a:fld>
            <a:endParaRPr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650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A192B"/>
      </a:hlink>
      <a:folHlink>
        <a:srgbClr val="8A19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F35A1424EDFF4DB87C48BAA16D9166" ma:contentTypeVersion="0" ma:contentTypeDescription="Crea un document nou" ma:contentTypeScope="" ma:versionID="bc6bdb2932f0c8d8d48fd76f4f9ac8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c3043f5243ab6e3497adfdb8644083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52A7E0-26AB-4FFB-BFA6-296DF22A7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5CF4DE-8203-4D62-8943-5666BA6F4E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14406-5F52-43C5-A771-8365211D33B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3137</Words>
  <Application>Microsoft Office PowerPoint</Application>
  <PresentationFormat>Personalitzat</PresentationFormat>
  <Paragraphs>873</Paragraphs>
  <Slides>36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36</vt:i4>
      </vt:variant>
    </vt:vector>
  </HeadingPairs>
  <TitlesOfParts>
    <vt:vector size="45" baseType="lpstr">
      <vt:lpstr>Arial</vt:lpstr>
      <vt:lpstr>Arial Rounded MT Bold</vt:lpstr>
      <vt:lpstr>Calibri</vt:lpstr>
      <vt:lpstr>Rubik</vt:lpstr>
      <vt:lpstr>Rubik Bold</vt:lpstr>
      <vt:lpstr>Rubik Light</vt:lpstr>
      <vt:lpstr>Rubik Regular</vt:lpstr>
      <vt:lpstr>Times New Roman</vt:lpstr>
      <vt:lpstr>Office Theme</vt:lpstr>
      <vt:lpstr>Presentació del programa</vt:lpstr>
      <vt:lpstr>Índex</vt:lpstr>
      <vt:lpstr>Què és CuEmE?</vt:lpstr>
      <vt:lpstr>Què és CuEmE?</vt:lpstr>
      <vt:lpstr>Per què fem CuEmE?</vt:lpstr>
      <vt:lpstr>Per què fem  CuEmE?</vt:lpstr>
      <vt:lpstr>Presentació del PowerPoint</vt:lpstr>
      <vt:lpstr>Amb quins objectius?</vt:lpstr>
      <vt:lpstr>Les situacions que viurem amb la cooperativa posen en valor els sis vectors de caràcter transversal establerts en el currículum: </vt:lpstr>
      <vt:lpstr>Elements transversals del programa CuEme</vt:lpstr>
      <vt:lpstr>En què consisteix?</vt:lpstr>
      <vt:lpstr>Els dos pilars</vt:lpstr>
      <vt:lpstr>Presentació del PowerPoint</vt:lpstr>
      <vt:lpstr>L’estratègia local</vt:lpstr>
      <vt:lpstr>La connexió amb l’entorn:  dins i fora de l’aula</vt:lpstr>
      <vt:lpstr>La connexió amb l’entorn: dins i fora de l’aula</vt:lpstr>
      <vt:lpstr>Qui hi participa?</vt:lpstr>
      <vt:lpstr>Els agents</vt:lpstr>
      <vt:lpstr>Com es coordinen?</vt:lpstr>
      <vt:lpstr>Qui hi participa?</vt:lpstr>
      <vt:lpstr>Com ha evolucionat?</vt:lpstr>
      <vt:lpstr>Com el valoren?</vt:lpstr>
      <vt:lpstr>Quins recursos té?</vt:lpstr>
      <vt:lpstr>El suport als ens locals: els segments</vt:lpstr>
      <vt:lpstr>Els recursos: a qui s’adrecen?</vt:lpstr>
      <vt:lpstr>Assistència tècnica als ens locals</vt:lpstr>
      <vt:lpstr>Recursos pedagògics</vt:lpstr>
      <vt:lpstr>Recursos pedagògics</vt:lpstr>
      <vt:lpstr>Capacitació</vt:lpstr>
      <vt:lpstr>Canals de comunicació</vt:lpstr>
      <vt:lpstr>Recursos de suport</vt:lpstr>
      <vt:lpstr>Materials de senyalització</vt:lpstr>
      <vt:lpstr>Com participar-hi?</vt:lpstr>
      <vt:lpstr>Com adherir-se al programa?</vt:lpstr>
      <vt:lpstr>Amb qui contactar en cas de dubte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FALGUERA PORTIS, NURIA</dc:creator>
  <cp:lastModifiedBy>FALGUERA PORTIS, NURIA</cp:lastModifiedBy>
  <cp:revision>5</cp:revision>
  <dcterms:created xsi:type="dcterms:W3CDTF">2021-08-31T08:57:49Z</dcterms:created>
  <dcterms:modified xsi:type="dcterms:W3CDTF">2025-09-08T10:20:32Z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2021-08-31T00:00:00Z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2021-08-31T00:00:00Z</vt:filetime>
  </property>
  <property fmtid="{D5CDD505-2E9C-101B-9397-08002B2CF9AE}" pid="5" name="ContentTypeId">
    <vt:lpwstr>0x010100F5F35A1424EDFF4DB87C48BAA16D9166</vt:lpwstr>
  </property>
</Properties>
</file>