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6" r:id="rId2"/>
    <p:sldMasterId id="2147483691" r:id="rId3"/>
    <p:sldMasterId id="2147483676" r:id="rId4"/>
    <p:sldMasterId id="2147483721" r:id="rId5"/>
  </p:sldMasterIdLst>
  <p:notesMasterIdLst>
    <p:notesMasterId r:id="rId20"/>
  </p:notesMasterIdLst>
  <p:sldIdLst>
    <p:sldId id="387" r:id="rId6"/>
    <p:sldId id="414" r:id="rId7"/>
    <p:sldId id="406" r:id="rId8"/>
    <p:sldId id="260" r:id="rId9"/>
    <p:sldId id="358" r:id="rId10"/>
    <p:sldId id="388" r:id="rId11"/>
    <p:sldId id="364" r:id="rId12"/>
    <p:sldId id="370" r:id="rId13"/>
    <p:sldId id="371" r:id="rId14"/>
    <p:sldId id="377" r:id="rId15"/>
    <p:sldId id="413" r:id="rId16"/>
    <p:sldId id="382" r:id="rId17"/>
    <p:sldId id="415" r:id="rId18"/>
    <p:sldId id="384" r:id="rId19"/>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4EA491-B9EA-72CD-964D-69968AA8C0A5}" name="OMELLA CLAPAROLS, ESTHER" initials="EO" userId="S::omellace@diba.cat::0efee878-c7cc-4424-93ca-600aead8e4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19C"/>
    <a:srgbClr val="848484"/>
    <a:srgbClr val="E18F4B"/>
    <a:srgbClr val="5263AE"/>
    <a:srgbClr val="4B7DAD"/>
    <a:srgbClr val="C9FF9C"/>
    <a:srgbClr val="F0F0F0"/>
    <a:srgbClr val="28A457"/>
    <a:srgbClr val="32BA6D"/>
    <a:srgbClr val="E7C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nse estil ni q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 clar 1 - èmfasi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 mitjà 2 - èmfasi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6"/>
      </p:cViewPr>
      <p:guideLst/>
    </p:cSldViewPr>
  </p:slideViewPr>
  <p:notesTextViewPr>
    <p:cViewPr>
      <p:scale>
        <a:sx n="3" d="2"/>
        <a:sy n="3" d="2"/>
      </p:scale>
      <p:origin x="0" y="0"/>
    </p:cViewPr>
  </p:notesTextViewPr>
  <p:sorterViewPr>
    <p:cViewPr>
      <p:scale>
        <a:sx n="100" d="100"/>
        <a:sy n="100" d="100"/>
      </p:scale>
      <p:origin x="0" y="-2900"/>
    </p:cViewPr>
  </p:sorterViewPr>
  <p:notesViewPr>
    <p:cSldViewPr snapToGrid="0">
      <p:cViewPr varScale="1">
        <p:scale>
          <a:sx n="44" d="100"/>
          <a:sy n="44" d="100"/>
        </p:scale>
        <p:origin x="285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BFA29-0482-47EC-8855-7ED4E618F7A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ca-ES"/>
        </a:p>
      </dgm:t>
    </dgm:pt>
    <dgm:pt modelId="{994C2A6F-5AFF-4A50-AF80-CB8EEA56923F}">
      <dgm:prSet phldrT="[Text]" custT="1"/>
      <dgm:spPr>
        <a:solidFill>
          <a:srgbClr val="5263AE"/>
        </a:solidFill>
      </dgm:spPr>
      <dgm:t>
        <a:bodyPr/>
        <a:lstStyle/>
        <a:p>
          <a:r>
            <a:rPr lang="ca-ES" sz="2400" b="1" dirty="0" err="1"/>
            <a:t>That’s</a:t>
          </a:r>
          <a:r>
            <a:rPr lang="ca-ES" sz="2400" b="1" dirty="0"/>
            <a:t> </a:t>
          </a:r>
          <a:r>
            <a:rPr lang="ca-ES" sz="2400" b="1" dirty="0" err="1"/>
            <a:t>access</a:t>
          </a:r>
          <a:endParaRPr lang="ca-ES" sz="2400" b="1" dirty="0"/>
        </a:p>
      </dgm:t>
    </dgm:pt>
    <dgm:pt modelId="{78F2A90D-FB42-4912-9CBD-D99D89DBE1AC}" type="parTrans" cxnId="{2B856AA4-6F10-418B-BF40-27DF4927659A}">
      <dgm:prSet/>
      <dgm:spPr/>
      <dgm:t>
        <a:bodyPr/>
        <a:lstStyle/>
        <a:p>
          <a:endParaRPr lang="ca-ES"/>
        </a:p>
      </dgm:t>
    </dgm:pt>
    <dgm:pt modelId="{86CBC7F3-9708-4A28-B623-307AAD5AE994}" type="sibTrans" cxnId="{2B856AA4-6F10-418B-BF40-27DF4927659A}">
      <dgm:prSet/>
      <dgm:spPr/>
      <dgm:t>
        <a:bodyPr/>
        <a:lstStyle/>
        <a:p>
          <a:endParaRPr lang="ca-ES"/>
        </a:p>
      </dgm:t>
    </dgm:pt>
    <dgm:pt modelId="{2078BCA1-D8D4-4363-B5F3-0D3362F82F6F}">
      <dgm:prSet phldrT="[Text]" custT="1"/>
      <dgm:spPr>
        <a:ln>
          <a:solidFill>
            <a:srgbClr val="5263AE"/>
          </a:solidFill>
        </a:ln>
      </dgm:spPr>
      <dgm:t>
        <a:bodyPr lIns="18000" tIns="72000" rIns="18000" bIns="36000"/>
        <a:lstStyle/>
        <a:p>
          <a:pPr>
            <a:buFont typeface="Arial" panose="020B0604020202020204" pitchFamily="34" charset="0"/>
            <a:buChar char="•"/>
          </a:pPr>
          <a:r>
            <a:rPr lang="ca-ES" sz="1400" b="1" dirty="0" err="1">
              <a:solidFill>
                <a:srgbClr val="5263AE"/>
              </a:solidFill>
            </a:rPr>
            <a:t>Area</a:t>
          </a:r>
          <a:r>
            <a:rPr lang="ca-ES" sz="1400" b="1" dirty="0">
              <a:solidFill>
                <a:srgbClr val="5263AE"/>
              </a:solidFill>
            </a:rPr>
            <a:t> 1</a:t>
          </a:r>
        </a:p>
        <a:p>
          <a:pPr>
            <a:buFont typeface="Arial" panose="020B0604020202020204" pitchFamily="34" charset="0"/>
            <a:buChar char="•"/>
          </a:pPr>
          <a:r>
            <a:rPr lang="ca-ES" sz="1400" dirty="0"/>
            <a:t>Cultural </a:t>
          </a:r>
          <a:r>
            <a:rPr lang="ca-ES" sz="1400" dirty="0" err="1"/>
            <a:t>and</a:t>
          </a:r>
          <a:r>
            <a:rPr lang="ca-ES" sz="1400" dirty="0"/>
            <a:t> artístic </a:t>
          </a:r>
          <a:r>
            <a:rPr lang="ca-ES" sz="1400" dirty="0" err="1"/>
            <a:t>languages</a:t>
          </a:r>
          <a:endParaRPr lang="ca-ES" sz="1400" dirty="0"/>
        </a:p>
      </dgm:t>
    </dgm:pt>
    <dgm:pt modelId="{C8F85F23-A323-4683-94DD-B598D6774AD0}" type="parTrans" cxnId="{0D0B0A10-9B06-496C-8D88-44FDCCF9B72F}">
      <dgm:prSet/>
      <dgm:spPr>
        <a:ln>
          <a:solidFill>
            <a:srgbClr val="5263AE"/>
          </a:solidFill>
        </a:ln>
      </dgm:spPr>
      <dgm:t>
        <a:bodyPr/>
        <a:lstStyle/>
        <a:p>
          <a:endParaRPr lang="ca-ES"/>
        </a:p>
      </dgm:t>
    </dgm:pt>
    <dgm:pt modelId="{789DFBD6-38CB-4649-95A0-50DB886047D0}" type="sibTrans" cxnId="{0D0B0A10-9B06-496C-8D88-44FDCCF9B72F}">
      <dgm:prSet/>
      <dgm:spPr/>
      <dgm:t>
        <a:bodyPr/>
        <a:lstStyle/>
        <a:p>
          <a:endParaRPr lang="ca-ES"/>
        </a:p>
      </dgm:t>
    </dgm:pt>
    <dgm:pt modelId="{5C89EF0C-2C0E-4172-8B0B-AED873EDF4BE}">
      <dgm:prSet phldrT="[Text]" custT="1"/>
      <dgm:spPr>
        <a:solidFill>
          <a:srgbClr val="E18F4B"/>
        </a:solidFill>
      </dgm:spPr>
      <dgm:t>
        <a:bodyPr/>
        <a:lstStyle/>
        <a:p>
          <a:r>
            <a:rPr lang="ca-ES" sz="2400" dirty="0" err="1"/>
            <a:t>This</a:t>
          </a:r>
          <a:r>
            <a:rPr lang="ca-ES" sz="2400" dirty="0"/>
            <a:t> </a:t>
          </a:r>
          <a:r>
            <a:rPr lang="ca-ES" sz="2400" dirty="0" err="1"/>
            <a:t>participation</a:t>
          </a:r>
          <a:r>
            <a:rPr lang="ca-ES" sz="2400" dirty="0"/>
            <a:t> </a:t>
          </a:r>
        </a:p>
      </dgm:t>
    </dgm:pt>
    <dgm:pt modelId="{39D1DF89-C7CC-4F11-8ABB-1BCBEF6CC1CE}" type="parTrans" cxnId="{246D7862-D033-4E4B-A52B-C944C5B185BF}">
      <dgm:prSet/>
      <dgm:spPr/>
      <dgm:t>
        <a:bodyPr/>
        <a:lstStyle/>
        <a:p>
          <a:endParaRPr lang="ca-ES"/>
        </a:p>
      </dgm:t>
    </dgm:pt>
    <dgm:pt modelId="{6090C86F-4BEE-449D-9CEE-6C9296F7B203}" type="sibTrans" cxnId="{246D7862-D033-4E4B-A52B-C944C5B185BF}">
      <dgm:prSet/>
      <dgm:spPr/>
      <dgm:t>
        <a:bodyPr/>
        <a:lstStyle/>
        <a:p>
          <a:endParaRPr lang="ca-ES"/>
        </a:p>
      </dgm:t>
    </dgm:pt>
    <dgm:pt modelId="{1E662A08-15A4-4F3E-9A08-2E2C3BA2076E}">
      <dgm:prSet phldrT="[Text]" custT="1"/>
      <dgm:spPr>
        <a:ln>
          <a:solidFill>
            <a:srgbClr val="E18F4B"/>
          </a:solidFill>
        </a:ln>
      </dgm:spPr>
      <dgm:t>
        <a:bodyPr lIns="18000" tIns="72000" rIns="18000" bIns="36000"/>
        <a:lstStyle/>
        <a:p>
          <a:pPr>
            <a:buFont typeface="Arial" panose="020B0604020202020204" pitchFamily="34" charset="0"/>
            <a:buChar char="•"/>
          </a:pPr>
          <a:r>
            <a:rPr lang="ca-ES" sz="1400" b="1" dirty="0" err="1">
              <a:solidFill>
                <a:srgbClr val="E18F4B"/>
              </a:solidFill>
            </a:rPr>
            <a:t>Area</a:t>
          </a:r>
          <a:r>
            <a:rPr lang="ca-ES" sz="1400" b="1" dirty="0">
              <a:solidFill>
                <a:srgbClr val="E18F4B"/>
              </a:solidFill>
            </a:rPr>
            <a:t> 6</a:t>
          </a:r>
        </a:p>
        <a:p>
          <a:pPr>
            <a:buFont typeface="Arial" panose="020B0604020202020204" pitchFamily="34" charset="0"/>
            <a:buChar char="•"/>
          </a:pPr>
          <a:r>
            <a:rPr lang="ca-ES" sz="1400" dirty="0" err="1"/>
            <a:t>Mediation</a:t>
          </a:r>
          <a:r>
            <a:rPr lang="ca-ES" sz="1400" dirty="0"/>
            <a:t> </a:t>
          </a:r>
          <a:r>
            <a:rPr lang="ca-ES" sz="1400" dirty="0" err="1"/>
            <a:t>and</a:t>
          </a:r>
          <a:r>
            <a:rPr lang="ca-ES" sz="1400" dirty="0"/>
            <a:t> </a:t>
          </a:r>
          <a:r>
            <a:rPr lang="ca-ES" sz="1400" dirty="0" err="1"/>
            <a:t>education</a:t>
          </a:r>
          <a:endParaRPr lang="ca-ES" sz="1400" dirty="0"/>
        </a:p>
      </dgm:t>
    </dgm:pt>
    <dgm:pt modelId="{348D8CFC-7D1E-4BFB-9CE7-1929533D6269}" type="parTrans" cxnId="{8ADC994B-BC65-428A-98AC-636F3240C16C}">
      <dgm:prSet/>
      <dgm:spPr>
        <a:ln>
          <a:solidFill>
            <a:srgbClr val="E18F4B"/>
          </a:solidFill>
        </a:ln>
      </dgm:spPr>
      <dgm:t>
        <a:bodyPr/>
        <a:lstStyle/>
        <a:p>
          <a:endParaRPr lang="ca-ES"/>
        </a:p>
      </dgm:t>
    </dgm:pt>
    <dgm:pt modelId="{E86B18BE-07B5-4360-BE57-10B1AFB71C6A}" type="sibTrans" cxnId="{8ADC994B-BC65-428A-98AC-636F3240C16C}">
      <dgm:prSet/>
      <dgm:spPr/>
      <dgm:t>
        <a:bodyPr/>
        <a:lstStyle/>
        <a:p>
          <a:endParaRPr lang="ca-ES"/>
        </a:p>
      </dgm:t>
    </dgm:pt>
    <dgm:pt modelId="{9D4F827A-972B-45FE-9D5C-7E3884B7142D}">
      <dgm:prSet custT="1"/>
      <dgm:spPr>
        <a:ln>
          <a:solidFill>
            <a:srgbClr val="5263AE"/>
          </a:solidFill>
        </a:ln>
      </dgm:spPr>
      <dgm:t>
        <a:bodyPr lIns="18000" tIns="72000" rIns="18000" bIns="36000"/>
        <a:lstStyle/>
        <a:p>
          <a:r>
            <a:rPr lang="ca-ES" sz="1400" b="1" dirty="0" err="1">
              <a:solidFill>
                <a:srgbClr val="5263AE"/>
              </a:solidFill>
            </a:rPr>
            <a:t>Area</a:t>
          </a:r>
          <a:r>
            <a:rPr lang="ca-ES" sz="1400" b="1" dirty="0">
              <a:solidFill>
                <a:srgbClr val="5263AE"/>
              </a:solidFill>
            </a:rPr>
            <a:t> 2</a:t>
          </a:r>
        </a:p>
        <a:p>
          <a:r>
            <a:rPr lang="ca-ES" sz="1400" dirty="0" err="1"/>
            <a:t>Reading</a:t>
          </a:r>
          <a:r>
            <a:rPr lang="ca-ES" sz="1400" dirty="0"/>
            <a:t> </a:t>
          </a:r>
          <a:r>
            <a:rPr lang="ca-ES" sz="1400" dirty="0" err="1"/>
            <a:t>action</a:t>
          </a:r>
          <a:endParaRPr lang="ca-ES" sz="1400" dirty="0"/>
        </a:p>
      </dgm:t>
    </dgm:pt>
    <dgm:pt modelId="{AFB7105F-3E1A-4E52-911A-2D32E08F77C0}" type="parTrans" cxnId="{B79E4463-7482-453A-82C3-A2423C7C3CAD}">
      <dgm:prSet/>
      <dgm:spPr>
        <a:ln>
          <a:solidFill>
            <a:srgbClr val="4B7DAD"/>
          </a:solidFill>
        </a:ln>
      </dgm:spPr>
      <dgm:t>
        <a:bodyPr/>
        <a:lstStyle/>
        <a:p>
          <a:endParaRPr lang="ca-ES"/>
        </a:p>
      </dgm:t>
    </dgm:pt>
    <dgm:pt modelId="{8EB7CD03-2479-4AC1-B35B-6C3140DFD2EC}" type="sibTrans" cxnId="{B79E4463-7482-453A-82C3-A2423C7C3CAD}">
      <dgm:prSet/>
      <dgm:spPr/>
      <dgm:t>
        <a:bodyPr/>
        <a:lstStyle/>
        <a:p>
          <a:endParaRPr lang="ca-ES"/>
        </a:p>
      </dgm:t>
    </dgm:pt>
    <dgm:pt modelId="{C01AFEC6-68D4-442A-A87E-F819712330D0}">
      <dgm:prSet custT="1"/>
      <dgm:spPr>
        <a:ln>
          <a:solidFill>
            <a:srgbClr val="5263AE"/>
          </a:solidFill>
        </a:ln>
      </dgm:spPr>
      <dgm:t>
        <a:bodyPr lIns="18000" tIns="72000" rIns="18000" bIns="36000"/>
        <a:lstStyle/>
        <a:p>
          <a:r>
            <a:rPr lang="ca-ES" sz="1400" b="1" dirty="0" err="1">
              <a:solidFill>
                <a:srgbClr val="5263AE"/>
              </a:solidFill>
            </a:rPr>
            <a:t>Area</a:t>
          </a:r>
          <a:r>
            <a:rPr lang="ca-ES" sz="1400" b="1" dirty="0">
              <a:solidFill>
                <a:srgbClr val="5263AE"/>
              </a:solidFill>
            </a:rPr>
            <a:t> 3</a:t>
          </a:r>
        </a:p>
        <a:p>
          <a:r>
            <a:rPr lang="ca-ES" sz="1400" dirty="0"/>
            <a:t>Cultural </a:t>
          </a:r>
          <a:r>
            <a:rPr lang="ca-ES" sz="1400" dirty="0" err="1"/>
            <a:t>heritage</a:t>
          </a:r>
          <a:endParaRPr lang="ca-ES" sz="1400" dirty="0"/>
        </a:p>
      </dgm:t>
    </dgm:pt>
    <dgm:pt modelId="{61753E82-1353-463F-A646-4D7AF4A9AF4A}" type="parTrans" cxnId="{E73FC87E-9B4C-405B-A2F2-37300D2501B8}">
      <dgm:prSet/>
      <dgm:spPr>
        <a:ln>
          <a:solidFill>
            <a:srgbClr val="5263AE"/>
          </a:solidFill>
        </a:ln>
      </dgm:spPr>
      <dgm:t>
        <a:bodyPr/>
        <a:lstStyle/>
        <a:p>
          <a:endParaRPr lang="ca-ES"/>
        </a:p>
      </dgm:t>
    </dgm:pt>
    <dgm:pt modelId="{42269737-B814-420A-97D1-0CB1DC16E289}" type="sibTrans" cxnId="{E73FC87E-9B4C-405B-A2F2-37300D2501B8}">
      <dgm:prSet/>
      <dgm:spPr/>
      <dgm:t>
        <a:bodyPr/>
        <a:lstStyle/>
        <a:p>
          <a:endParaRPr lang="ca-ES"/>
        </a:p>
      </dgm:t>
    </dgm:pt>
    <dgm:pt modelId="{88AF7C16-E340-4769-A062-D5099DF3FC25}">
      <dgm:prSet custT="1"/>
      <dgm:spPr>
        <a:ln>
          <a:solidFill>
            <a:srgbClr val="5263AE"/>
          </a:solidFill>
        </a:ln>
      </dgm:spPr>
      <dgm:t>
        <a:bodyPr lIns="18000" tIns="72000" rIns="18000" bIns="36000"/>
        <a:lstStyle/>
        <a:p>
          <a:r>
            <a:rPr lang="ca-ES" sz="1400" b="1" dirty="0" err="1">
              <a:solidFill>
                <a:srgbClr val="5263AE"/>
              </a:solidFill>
            </a:rPr>
            <a:t>Area</a:t>
          </a:r>
          <a:r>
            <a:rPr lang="ca-ES" sz="1400" b="1" dirty="0">
              <a:solidFill>
                <a:srgbClr val="5263AE"/>
              </a:solidFill>
            </a:rPr>
            <a:t> 4</a:t>
          </a:r>
        </a:p>
        <a:p>
          <a:r>
            <a:rPr lang="ca-ES" sz="1400" dirty="0" err="1"/>
            <a:t>Infrasructure</a:t>
          </a:r>
          <a:r>
            <a:rPr lang="ca-ES" sz="1400" dirty="0"/>
            <a:t> </a:t>
          </a:r>
          <a:r>
            <a:rPr lang="ca-ES" sz="1400" dirty="0" err="1"/>
            <a:t>and</a:t>
          </a:r>
          <a:r>
            <a:rPr lang="ca-ES" sz="1400" dirty="0"/>
            <a:t> </a:t>
          </a:r>
          <a:r>
            <a:rPr lang="ca-ES" sz="1400" dirty="0" err="1"/>
            <a:t>equipment</a:t>
          </a:r>
          <a:endParaRPr lang="ca-ES" sz="1400" dirty="0"/>
        </a:p>
      </dgm:t>
    </dgm:pt>
    <dgm:pt modelId="{196971ED-6CCE-4103-A21D-B19396A5D8A1}" type="parTrans" cxnId="{E088F939-B9BF-440C-90E4-55A24BFE54AB}">
      <dgm:prSet/>
      <dgm:spPr>
        <a:ln>
          <a:solidFill>
            <a:srgbClr val="5263AE"/>
          </a:solidFill>
        </a:ln>
      </dgm:spPr>
      <dgm:t>
        <a:bodyPr/>
        <a:lstStyle/>
        <a:p>
          <a:endParaRPr lang="ca-ES"/>
        </a:p>
      </dgm:t>
    </dgm:pt>
    <dgm:pt modelId="{2286BCBC-23F9-4B9B-BAF2-15FA2BB09F99}" type="sibTrans" cxnId="{E088F939-B9BF-440C-90E4-55A24BFE54AB}">
      <dgm:prSet/>
      <dgm:spPr/>
      <dgm:t>
        <a:bodyPr/>
        <a:lstStyle/>
        <a:p>
          <a:endParaRPr lang="ca-ES"/>
        </a:p>
      </dgm:t>
    </dgm:pt>
    <dgm:pt modelId="{AD304C0D-2DE1-4715-8BC1-5DF628EC9A6B}">
      <dgm:prSet custT="1"/>
      <dgm:spPr>
        <a:ln>
          <a:solidFill>
            <a:srgbClr val="5263AE"/>
          </a:solidFill>
        </a:ln>
      </dgm:spPr>
      <dgm:t>
        <a:bodyPr lIns="18000" tIns="72000" rIns="18000" bIns="36000"/>
        <a:lstStyle/>
        <a:p>
          <a:r>
            <a:rPr lang="ca-ES" sz="1400" b="1" dirty="0" err="1">
              <a:solidFill>
                <a:srgbClr val="5263AE"/>
              </a:solidFill>
            </a:rPr>
            <a:t>Area</a:t>
          </a:r>
          <a:r>
            <a:rPr lang="ca-ES" sz="1400" b="1" dirty="0">
              <a:solidFill>
                <a:srgbClr val="5263AE"/>
              </a:solidFill>
            </a:rPr>
            <a:t> 5</a:t>
          </a:r>
        </a:p>
        <a:p>
          <a:r>
            <a:rPr lang="ca-ES" sz="1400" dirty="0"/>
            <a:t>Institucional </a:t>
          </a:r>
          <a:r>
            <a:rPr lang="ca-ES" sz="1400" dirty="0" err="1"/>
            <a:t>and</a:t>
          </a:r>
          <a:r>
            <a:rPr lang="ca-ES" sz="1400" dirty="0"/>
            <a:t> </a:t>
          </a:r>
          <a:r>
            <a:rPr lang="ca-ES" sz="1400" dirty="0" err="1"/>
            <a:t>citizen</a:t>
          </a:r>
          <a:r>
            <a:rPr lang="ca-ES" sz="1400" dirty="0"/>
            <a:t> cultural </a:t>
          </a:r>
          <a:r>
            <a:rPr lang="ca-ES" sz="1400" dirty="0" err="1"/>
            <a:t>fabric</a:t>
          </a:r>
          <a:endParaRPr lang="ca-ES" sz="1400" dirty="0"/>
        </a:p>
      </dgm:t>
    </dgm:pt>
    <dgm:pt modelId="{60463071-9CC9-47A0-95F5-2A5720AA4880}" type="parTrans" cxnId="{111775E5-6E75-462C-858E-C76E5020AA34}">
      <dgm:prSet/>
      <dgm:spPr>
        <a:ln>
          <a:solidFill>
            <a:srgbClr val="5263AE"/>
          </a:solidFill>
        </a:ln>
      </dgm:spPr>
      <dgm:t>
        <a:bodyPr/>
        <a:lstStyle/>
        <a:p>
          <a:endParaRPr lang="ca-ES"/>
        </a:p>
      </dgm:t>
    </dgm:pt>
    <dgm:pt modelId="{8BB14209-3B66-4ED8-844A-D62A5639D7B6}" type="sibTrans" cxnId="{111775E5-6E75-462C-858E-C76E5020AA34}">
      <dgm:prSet/>
      <dgm:spPr/>
      <dgm:t>
        <a:bodyPr/>
        <a:lstStyle/>
        <a:p>
          <a:endParaRPr lang="ca-ES"/>
        </a:p>
      </dgm:t>
    </dgm:pt>
    <dgm:pt modelId="{11644E98-75C7-4380-89A0-8AD41F94FC52}">
      <dgm:prSet custT="1"/>
      <dgm:spPr>
        <a:ln>
          <a:solidFill>
            <a:srgbClr val="E18F4B"/>
          </a:solidFill>
        </a:ln>
      </dgm:spPr>
      <dgm:t>
        <a:bodyPr lIns="18000" tIns="72000" rIns="18000" bIns="36000"/>
        <a:lstStyle/>
        <a:p>
          <a:r>
            <a:rPr lang="ca-ES" sz="1400" b="1" dirty="0" err="1">
              <a:solidFill>
                <a:srgbClr val="E18F4B"/>
              </a:solidFill>
            </a:rPr>
            <a:t>Area</a:t>
          </a:r>
          <a:r>
            <a:rPr lang="ca-ES" sz="1400" b="1" dirty="0">
              <a:solidFill>
                <a:srgbClr val="E18F4B"/>
              </a:solidFill>
            </a:rPr>
            <a:t> 7</a:t>
          </a:r>
          <a:r>
            <a:rPr lang="ca-ES" sz="1400" dirty="0"/>
            <a:t> </a:t>
          </a:r>
        </a:p>
        <a:p>
          <a:r>
            <a:rPr lang="ca-ES" sz="1400" dirty="0"/>
            <a:t> </a:t>
          </a:r>
          <a:r>
            <a:rPr lang="ca-ES" sz="1400" dirty="0" err="1"/>
            <a:t>Comunity</a:t>
          </a:r>
          <a:r>
            <a:rPr lang="ca-ES" sz="1400" dirty="0"/>
            <a:t> </a:t>
          </a:r>
          <a:r>
            <a:rPr lang="ca-ES" sz="1400" dirty="0" err="1"/>
            <a:t>culture</a:t>
          </a:r>
          <a:endParaRPr lang="ca-ES" sz="1400" dirty="0"/>
        </a:p>
      </dgm:t>
    </dgm:pt>
    <dgm:pt modelId="{C444AF59-4DDD-4642-83CA-22F675853E9A}" type="parTrans" cxnId="{2CCEA5F1-378C-4BFA-A050-1F53F0C53F0D}">
      <dgm:prSet/>
      <dgm:spPr>
        <a:ln>
          <a:solidFill>
            <a:srgbClr val="E18F4B"/>
          </a:solidFill>
        </a:ln>
      </dgm:spPr>
      <dgm:t>
        <a:bodyPr/>
        <a:lstStyle/>
        <a:p>
          <a:endParaRPr lang="ca-ES"/>
        </a:p>
      </dgm:t>
    </dgm:pt>
    <dgm:pt modelId="{6768E2C4-3B32-482B-8F6A-28EE31A588BE}" type="sibTrans" cxnId="{2CCEA5F1-378C-4BFA-A050-1F53F0C53F0D}">
      <dgm:prSet/>
      <dgm:spPr/>
      <dgm:t>
        <a:bodyPr/>
        <a:lstStyle/>
        <a:p>
          <a:endParaRPr lang="ca-ES"/>
        </a:p>
      </dgm:t>
    </dgm:pt>
    <dgm:pt modelId="{A3EF19FE-2927-4994-AB63-562CA191C43B}">
      <dgm:prSet custT="1"/>
      <dgm:spPr>
        <a:ln>
          <a:solidFill>
            <a:srgbClr val="E18F4B"/>
          </a:solidFill>
        </a:ln>
      </dgm:spPr>
      <dgm:t>
        <a:bodyPr lIns="18000" tIns="72000" rIns="18000" bIns="36000"/>
        <a:lstStyle/>
        <a:p>
          <a:r>
            <a:rPr lang="ca-ES" sz="1400" b="1" dirty="0" err="1">
              <a:solidFill>
                <a:srgbClr val="E18F4B"/>
              </a:solidFill>
            </a:rPr>
            <a:t>Area</a:t>
          </a:r>
          <a:r>
            <a:rPr lang="ca-ES" sz="1400" b="1" dirty="0">
              <a:solidFill>
                <a:srgbClr val="E18F4B"/>
              </a:solidFill>
            </a:rPr>
            <a:t> 8</a:t>
          </a:r>
        </a:p>
        <a:p>
          <a:r>
            <a:rPr lang="ca-ES" sz="1400" dirty="0" err="1"/>
            <a:t>Artistic</a:t>
          </a:r>
          <a:r>
            <a:rPr lang="ca-ES" sz="1400" dirty="0"/>
            <a:t> </a:t>
          </a:r>
          <a:r>
            <a:rPr lang="ca-ES" sz="1400" dirty="0" err="1"/>
            <a:t>and</a:t>
          </a:r>
          <a:r>
            <a:rPr lang="ca-ES" sz="1400" dirty="0"/>
            <a:t> </a:t>
          </a:r>
          <a:r>
            <a:rPr lang="ca-ES" sz="1400" dirty="0" err="1"/>
            <a:t>literary</a:t>
          </a:r>
          <a:r>
            <a:rPr lang="ca-ES" sz="1400" dirty="0"/>
            <a:t> </a:t>
          </a:r>
          <a:r>
            <a:rPr lang="ca-ES" sz="1400" dirty="0" err="1"/>
            <a:t>creation</a:t>
          </a:r>
          <a:endParaRPr lang="ca-ES" sz="1400" dirty="0"/>
        </a:p>
      </dgm:t>
    </dgm:pt>
    <dgm:pt modelId="{9DE0D381-9311-449C-A88A-20E30FAA3403}" type="parTrans" cxnId="{C233CFF4-4C1D-4DEE-8E4A-813D8C8FD405}">
      <dgm:prSet/>
      <dgm:spPr>
        <a:ln>
          <a:solidFill>
            <a:srgbClr val="E18F4B"/>
          </a:solidFill>
        </a:ln>
      </dgm:spPr>
      <dgm:t>
        <a:bodyPr/>
        <a:lstStyle/>
        <a:p>
          <a:endParaRPr lang="ca-ES"/>
        </a:p>
      </dgm:t>
    </dgm:pt>
    <dgm:pt modelId="{9A545A76-2588-4020-A15F-ADC0A74DD5AE}" type="sibTrans" cxnId="{C233CFF4-4C1D-4DEE-8E4A-813D8C8FD405}">
      <dgm:prSet/>
      <dgm:spPr/>
      <dgm:t>
        <a:bodyPr/>
        <a:lstStyle/>
        <a:p>
          <a:endParaRPr lang="ca-ES"/>
        </a:p>
      </dgm:t>
    </dgm:pt>
    <dgm:pt modelId="{6AAC57B2-650A-493A-AF4A-F69E533B56C5}">
      <dgm:prSet custT="1"/>
      <dgm:spPr>
        <a:solidFill>
          <a:srgbClr val="5BC19C"/>
        </a:solidFill>
      </dgm:spPr>
      <dgm:t>
        <a:bodyPr/>
        <a:lstStyle/>
        <a:p>
          <a:r>
            <a:rPr lang="ca-ES" sz="2400" b="1" dirty="0" err="1"/>
            <a:t>Innovation</a:t>
          </a:r>
          <a:r>
            <a:rPr lang="ca-ES" sz="2400" b="1" dirty="0"/>
            <a:t> </a:t>
          </a:r>
          <a:r>
            <a:rPr lang="ca-ES" sz="2400" b="1" dirty="0" err="1"/>
            <a:t>and</a:t>
          </a:r>
          <a:r>
            <a:rPr lang="ca-ES" sz="2400" b="1" dirty="0"/>
            <a:t> </a:t>
          </a:r>
          <a:r>
            <a:rPr lang="ca-ES" sz="2400" b="1" dirty="0" err="1"/>
            <a:t>knowledge</a:t>
          </a:r>
          <a:r>
            <a:rPr lang="ca-ES" sz="2400" b="1" dirty="0"/>
            <a:t> axis</a:t>
          </a:r>
        </a:p>
      </dgm:t>
    </dgm:pt>
    <dgm:pt modelId="{10DB6837-E0CA-4C05-80AF-E8A29CFE9612}" type="parTrans" cxnId="{1D7D8D6A-E76C-46B7-90D3-CB4A6659806F}">
      <dgm:prSet/>
      <dgm:spPr/>
      <dgm:t>
        <a:bodyPr/>
        <a:lstStyle/>
        <a:p>
          <a:endParaRPr lang="ca-ES"/>
        </a:p>
      </dgm:t>
    </dgm:pt>
    <dgm:pt modelId="{FB7701AD-6FEE-4275-AF9D-C931B2957453}" type="sibTrans" cxnId="{1D7D8D6A-E76C-46B7-90D3-CB4A6659806F}">
      <dgm:prSet/>
      <dgm:spPr/>
      <dgm:t>
        <a:bodyPr/>
        <a:lstStyle/>
        <a:p>
          <a:endParaRPr lang="ca-ES"/>
        </a:p>
      </dgm:t>
    </dgm:pt>
    <dgm:pt modelId="{1E6B4F28-6186-4C2A-8C8C-53A9F4F71243}">
      <dgm:prSet custT="1"/>
      <dgm:spPr>
        <a:ln>
          <a:solidFill>
            <a:srgbClr val="5BC19C"/>
          </a:solidFill>
        </a:ln>
      </dgm:spPr>
      <dgm:t>
        <a:bodyPr lIns="18000" tIns="72000" rIns="18000" bIns="36000"/>
        <a:lstStyle/>
        <a:p>
          <a:r>
            <a:rPr lang="ca-ES" sz="1400" b="1" dirty="0" err="1">
              <a:solidFill>
                <a:srgbClr val="5BC19C"/>
              </a:solidFill>
            </a:rPr>
            <a:t>Area</a:t>
          </a:r>
          <a:r>
            <a:rPr lang="ca-ES" sz="1400" b="1" dirty="0">
              <a:solidFill>
                <a:srgbClr val="5BC19C"/>
              </a:solidFill>
            </a:rPr>
            <a:t> 12</a:t>
          </a:r>
        </a:p>
        <a:p>
          <a:r>
            <a:rPr lang="ca-ES" sz="1400" dirty="0" err="1"/>
            <a:t>Strategic</a:t>
          </a:r>
          <a:r>
            <a:rPr lang="ca-ES" sz="1400" dirty="0"/>
            <a:t> </a:t>
          </a:r>
          <a:r>
            <a:rPr lang="ca-ES" sz="1400" dirty="0" err="1"/>
            <a:t>analysis</a:t>
          </a:r>
          <a:r>
            <a:rPr lang="ca-ES" sz="1400" dirty="0"/>
            <a:t> </a:t>
          </a:r>
          <a:r>
            <a:rPr lang="ca-ES" sz="1400" dirty="0" err="1"/>
            <a:t>and</a:t>
          </a:r>
          <a:r>
            <a:rPr lang="ca-ES" sz="1400" dirty="0"/>
            <a:t> </a:t>
          </a:r>
          <a:r>
            <a:rPr lang="ca-ES" sz="1400" dirty="0" err="1"/>
            <a:t>planning</a:t>
          </a:r>
          <a:endParaRPr lang="ca-ES" sz="1400" dirty="0"/>
        </a:p>
      </dgm:t>
    </dgm:pt>
    <dgm:pt modelId="{02A0406B-4F56-45DB-93B6-75EE46CB04EC}" type="parTrans" cxnId="{827BDB76-9AD6-41F5-9237-8FC6B89FC9C0}">
      <dgm:prSet/>
      <dgm:spPr>
        <a:ln>
          <a:solidFill>
            <a:srgbClr val="5BC19C"/>
          </a:solidFill>
        </a:ln>
      </dgm:spPr>
      <dgm:t>
        <a:bodyPr/>
        <a:lstStyle/>
        <a:p>
          <a:endParaRPr lang="ca-ES"/>
        </a:p>
      </dgm:t>
    </dgm:pt>
    <dgm:pt modelId="{7BB906EE-D27D-4D97-B403-11D914FB2ED9}" type="sibTrans" cxnId="{827BDB76-9AD6-41F5-9237-8FC6B89FC9C0}">
      <dgm:prSet/>
      <dgm:spPr/>
      <dgm:t>
        <a:bodyPr/>
        <a:lstStyle/>
        <a:p>
          <a:endParaRPr lang="ca-ES"/>
        </a:p>
      </dgm:t>
    </dgm:pt>
    <dgm:pt modelId="{2EABA89B-ABCB-4873-9567-DD9B1D88C6A2}">
      <dgm:prSet custT="1"/>
      <dgm:spPr>
        <a:ln>
          <a:solidFill>
            <a:srgbClr val="5BC19C"/>
          </a:solidFill>
        </a:ln>
      </dgm:spPr>
      <dgm:t>
        <a:bodyPr lIns="18000" tIns="72000" rIns="18000" bIns="36000"/>
        <a:lstStyle/>
        <a:p>
          <a:r>
            <a:rPr lang="ca-ES" sz="1400" b="1" dirty="0" err="1">
              <a:solidFill>
                <a:srgbClr val="5BC19C"/>
              </a:solidFill>
            </a:rPr>
            <a:t>Area</a:t>
          </a:r>
          <a:r>
            <a:rPr lang="ca-ES" sz="1400" b="1" dirty="0">
              <a:solidFill>
                <a:srgbClr val="5BC19C"/>
              </a:solidFill>
            </a:rPr>
            <a:t> 11</a:t>
          </a:r>
        </a:p>
        <a:p>
          <a:r>
            <a:rPr lang="ca-ES" sz="1400" dirty="0" err="1"/>
            <a:t>Democratization</a:t>
          </a:r>
          <a:r>
            <a:rPr lang="ca-ES" sz="1400" dirty="0"/>
            <a:t> of </a:t>
          </a:r>
          <a:r>
            <a:rPr lang="ca-ES" sz="1400" dirty="0" err="1"/>
            <a:t>information</a:t>
          </a:r>
          <a:r>
            <a:rPr lang="ca-ES" sz="1400" dirty="0"/>
            <a:t> </a:t>
          </a:r>
          <a:r>
            <a:rPr lang="ca-ES" sz="1400" dirty="0" err="1"/>
            <a:t>and</a:t>
          </a:r>
          <a:r>
            <a:rPr lang="ca-ES" sz="1400" dirty="0"/>
            <a:t> open data</a:t>
          </a:r>
        </a:p>
      </dgm:t>
    </dgm:pt>
    <dgm:pt modelId="{A6737A03-D945-4FC3-9056-7012C98C2DF1}" type="sibTrans" cxnId="{75BCB920-4304-4E79-A26E-AA49285B11DB}">
      <dgm:prSet/>
      <dgm:spPr/>
      <dgm:t>
        <a:bodyPr/>
        <a:lstStyle/>
        <a:p>
          <a:endParaRPr lang="ca-ES"/>
        </a:p>
      </dgm:t>
    </dgm:pt>
    <dgm:pt modelId="{EA351840-2746-4FCF-A0BA-54C1F99A3BEA}" type="parTrans" cxnId="{75BCB920-4304-4E79-A26E-AA49285B11DB}">
      <dgm:prSet/>
      <dgm:spPr>
        <a:ln>
          <a:solidFill>
            <a:srgbClr val="5BC19C"/>
          </a:solidFill>
        </a:ln>
      </dgm:spPr>
      <dgm:t>
        <a:bodyPr/>
        <a:lstStyle/>
        <a:p>
          <a:endParaRPr lang="ca-ES"/>
        </a:p>
      </dgm:t>
    </dgm:pt>
    <dgm:pt modelId="{5318DFF4-B0E0-4753-8583-58D5A5DAC306}">
      <dgm:prSet custT="1"/>
      <dgm:spPr>
        <a:ln>
          <a:solidFill>
            <a:srgbClr val="5BC19C"/>
          </a:solidFill>
        </a:ln>
      </dgm:spPr>
      <dgm:t>
        <a:bodyPr lIns="18000" tIns="72000" rIns="18000" bIns="36000"/>
        <a:lstStyle/>
        <a:p>
          <a:r>
            <a:rPr lang="ca-ES" sz="1400" b="1" dirty="0" err="1">
              <a:solidFill>
                <a:srgbClr val="5BC19C"/>
              </a:solidFill>
            </a:rPr>
            <a:t>Area</a:t>
          </a:r>
          <a:r>
            <a:rPr lang="ca-ES" sz="1400" b="1" dirty="0">
              <a:solidFill>
                <a:srgbClr val="5BC19C"/>
              </a:solidFill>
            </a:rPr>
            <a:t> 10</a:t>
          </a:r>
        </a:p>
        <a:p>
          <a:r>
            <a:rPr lang="ca-ES" sz="1400" dirty="0" err="1"/>
            <a:t>Learning</a:t>
          </a:r>
          <a:r>
            <a:rPr lang="ca-ES" sz="1400" dirty="0"/>
            <a:t> </a:t>
          </a:r>
          <a:r>
            <a:rPr lang="ca-ES" sz="1400" dirty="0" err="1"/>
            <a:t>communities</a:t>
          </a:r>
          <a:endParaRPr lang="ca-ES" sz="1400" dirty="0"/>
        </a:p>
      </dgm:t>
    </dgm:pt>
    <dgm:pt modelId="{684722D5-9E8E-4B0D-A8B0-0F7B148F9337}" type="sibTrans" cxnId="{D69C2ACB-D0B1-4CB6-A5B4-6722C7F858D3}">
      <dgm:prSet/>
      <dgm:spPr/>
      <dgm:t>
        <a:bodyPr/>
        <a:lstStyle/>
        <a:p>
          <a:endParaRPr lang="ca-ES"/>
        </a:p>
      </dgm:t>
    </dgm:pt>
    <dgm:pt modelId="{4ADC0965-44F4-4030-96B1-533C525CB421}" type="parTrans" cxnId="{D69C2ACB-D0B1-4CB6-A5B4-6722C7F858D3}">
      <dgm:prSet/>
      <dgm:spPr>
        <a:ln>
          <a:solidFill>
            <a:srgbClr val="5BC19C"/>
          </a:solidFill>
        </a:ln>
      </dgm:spPr>
      <dgm:t>
        <a:bodyPr/>
        <a:lstStyle/>
        <a:p>
          <a:endParaRPr lang="ca-ES"/>
        </a:p>
      </dgm:t>
    </dgm:pt>
    <dgm:pt modelId="{87FB347C-F10B-4796-99CE-63C04935FDFB}">
      <dgm:prSet custT="1"/>
      <dgm:spPr>
        <a:ln>
          <a:solidFill>
            <a:srgbClr val="5BC19C"/>
          </a:solidFill>
        </a:ln>
      </dgm:spPr>
      <dgm:t>
        <a:bodyPr lIns="18000" tIns="72000" rIns="18000" bIns="36000"/>
        <a:lstStyle/>
        <a:p>
          <a:r>
            <a:rPr lang="ca-ES" sz="1400" b="1" dirty="0" err="1">
              <a:solidFill>
                <a:srgbClr val="5BC19C"/>
              </a:solidFill>
            </a:rPr>
            <a:t>Area</a:t>
          </a:r>
          <a:r>
            <a:rPr lang="ca-ES" sz="1400" b="1" dirty="0">
              <a:solidFill>
                <a:srgbClr val="5BC19C"/>
              </a:solidFill>
            </a:rPr>
            <a:t> 9</a:t>
          </a:r>
        </a:p>
        <a:p>
          <a:r>
            <a:rPr lang="ca-ES" sz="1400" dirty="0" err="1"/>
            <a:t>Institutional</a:t>
          </a:r>
          <a:r>
            <a:rPr lang="ca-ES" sz="1400" dirty="0"/>
            <a:t> </a:t>
          </a:r>
          <a:r>
            <a:rPr lang="ca-ES" sz="1400" dirty="0" err="1"/>
            <a:t>innovation</a:t>
          </a:r>
          <a:endParaRPr lang="ca-ES" sz="1400" dirty="0"/>
        </a:p>
      </dgm:t>
    </dgm:pt>
    <dgm:pt modelId="{A10F828E-D5A0-4C51-9200-90BC3FA2ADCE}" type="sibTrans" cxnId="{ED05160D-1318-4274-9128-5E4CAEFB743D}">
      <dgm:prSet/>
      <dgm:spPr/>
      <dgm:t>
        <a:bodyPr/>
        <a:lstStyle/>
        <a:p>
          <a:endParaRPr lang="ca-ES"/>
        </a:p>
      </dgm:t>
    </dgm:pt>
    <dgm:pt modelId="{201196AE-9673-4923-800D-5012F03418E6}" type="parTrans" cxnId="{ED05160D-1318-4274-9128-5E4CAEFB743D}">
      <dgm:prSet/>
      <dgm:spPr>
        <a:ln>
          <a:solidFill>
            <a:srgbClr val="5BC19C"/>
          </a:solidFill>
        </a:ln>
      </dgm:spPr>
      <dgm:t>
        <a:bodyPr/>
        <a:lstStyle/>
        <a:p>
          <a:endParaRPr lang="ca-ES"/>
        </a:p>
      </dgm:t>
    </dgm:pt>
    <dgm:pt modelId="{FC44F7CF-A129-4CBA-BC18-6A8F98115550}" type="pres">
      <dgm:prSet presAssocID="{175BFA29-0482-47EC-8855-7ED4E618F7A4}" presName="diagram" presStyleCnt="0">
        <dgm:presLayoutVars>
          <dgm:chPref val="1"/>
          <dgm:dir/>
          <dgm:animOne val="branch"/>
          <dgm:animLvl val="lvl"/>
          <dgm:resizeHandles/>
        </dgm:presLayoutVars>
      </dgm:prSet>
      <dgm:spPr/>
    </dgm:pt>
    <dgm:pt modelId="{A40143BE-5085-4FAC-98E1-1F45B592F9EF}" type="pres">
      <dgm:prSet presAssocID="{994C2A6F-5AFF-4A50-AF80-CB8EEA56923F}" presName="root" presStyleCnt="0"/>
      <dgm:spPr/>
    </dgm:pt>
    <dgm:pt modelId="{33071BAA-887A-4AB2-94D3-B790E19ED8DA}" type="pres">
      <dgm:prSet presAssocID="{994C2A6F-5AFF-4A50-AF80-CB8EEA56923F}" presName="rootComposite" presStyleCnt="0"/>
      <dgm:spPr/>
    </dgm:pt>
    <dgm:pt modelId="{29FDDBD1-E063-4146-9ED0-AD3C715E6DB2}" type="pres">
      <dgm:prSet presAssocID="{994C2A6F-5AFF-4A50-AF80-CB8EEA56923F}" presName="rootText" presStyleLbl="node1" presStyleIdx="0" presStyleCnt="3" custScaleX="148344"/>
      <dgm:spPr/>
    </dgm:pt>
    <dgm:pt modelId="{48664478-4C5B-4DA0-B408-385450B97346}" type="pres">
      <dgm:prSet presAssocID="{994C2A6F-5AFF-4A50-AF80-CB8EEA56923F}" presName="rootConnector" presStyleLbl="node1" presStyleIdx="0" presStyleCnt="3"/>
      <dgm:spPr/>
    </dgm:pt>
    <dgm:pt modelId="{2BFA2BEF-D575-4196-B330-CD7FE7471DDB}" type="pres">
      <dgm:prSet presAssocID="{994C2A6F-5AFF-4A50-AF80-CB8EEA56923F}" presName="childShape" presStyleCnt="0"/>
      <dgm:spPr/>
    </dgm:pt>
    <dgm:pt modelId="{F15E64F6-0FE4-4C8A-967B-90A969DA6B0B}" type="pres">
      <dgm:prSet presAssocID="{C8F85F23-A323-4683-94DD-B598D6774AD0}" presName="Name13" presStyleLbl="parChTrans1D2" presStyleIdx="0" presStyleCnt="12"/>
      <dgm:spPr/>
    </dgm:pt>
    <dgm:pt modelId="{B880DBEB-6FF3-4F57-B352-C0F9A1833CA4}" type="pres">
      <dgm:prSet presAssocID="{2078BCA1-D8D4-4363-B5F3-0D3362F82F6F}" presName="childText" presStyleLbl="bgAcc1" presStyleIdx="0" presStyleCnt="12" custScaleX="171167" custScaleY="76264">
        <dgm:presLayoutVars>
          <dgm:bulletEnabled val="1"/>
        </dgm:presLayoutVars>
      </dgm:prSet>
      <dgm:spPr/>
    </dgm:pt>
    <dgm:pt modelId="{66E728DA-DAE9-4463-8F0A-2A7D64C157E3}" type="pres">
      <dgm:prSet presAssocID="{AFB7105F-3E1A-4E52-911A-2D32E08F77C0}" presName="Name13" presStyleLbl="parChTrans1D2" presStyleIdx="1" presStyleCnt="12"/>
      <dgm:spPr/>
    </dgm:pt>
    <dgm:pt modelId="{044D9933-70B2-4F7C-B348-1EBB064938A4}" type="pres">
      <dgm:prSet presAssocID="{9D4F827A-972B-45FE-9D5C-7E3884B7142D}" presName="childText" presStyleLbl="bgAcc1" presStyleIdx="1" presStyleCnt="12" custScaleX="171167" custScaleY="76264">
        <dgm:presLayoutVars>
          <dgm:bulletEnabled val="1"/>
        </dgm:presLayoutVars>
      </dgm:prSet>
      <dgm:spPr/>
    </dgm:pt>
    <dgm:pt modelId="{D72A7E5E-45B8-4523-92E3-CA5EBFD430C9}" type="pres">
      <dgm:prSet presAssocID="{61753E82-1353-463F-A646-4D7AF4A9AF4A}" presName="Name13" presStyleLbl="parChTrans1D2" presStyleIdx="2" presStyleCnt="12"/>
      <dgm:spPr/>
    </dgm:pt>
    <dgm:pt modelId="{149E1964-5F32-44ED-88B4-C380C936D19B}" type="pres">
      <dgm:prSet presAssocID="{C01AFEC6-68D4-442A-A87E-F819712330D0}" presName="childText" presStyleLbl="bgAcc1" presStyleIdx="2" presStyleCnt="12" custScaleX="171167" custScaleY="76264">
        <dgm:presLayoutVars>
          <dgm:bulletEnabled val="1"/>
        </dgm:presLayoutVars>
      </dgm:prSet>
      <dgm:spPr/>
    </dgm:pt>
    <dgm:pt modelId="{B60895B6-03B4-445A-8E34-9F96655B9494}" type="pres">
      <dgm:prSet presAssocID="{196971ED-6CCE-4103-A21D-B19396A5D8A1}" presName="Name13" presStyleLbl="parChTrans1D2" presStyleIdx="3" presStyleCnt="12"/>
      <dgm:spPr/>
    </dgm:pt>
    <dgm:pt modelId="{1EA8508E-BCCD-4BD5-8FBC-29E2389B96A0}" type="pres">
      <dgm:prSet presAssocID="{88AF7C16-E340-4769-A062-D5099DF3FC25}" presName="childText" presStyleLbl="bgAcc1" presStyleIdx="3" presStyleCnt="12" custScaleX="171167" custScaleY="76264">
        <dgm:presLayoutVars>
          <dgm:bulletEnabled val="1"/>
        </dgm:presLayoutVars>
      </dgm:prSet>
      <dgm:spPr/>
    </dgm:pt>
    <dgm:pt modelId="{60605E4E-BE80-4F8F-92D8-A22EA2DC9858}" type="pres">
      <dgm:prSet presAssocID="{60463071-9CC9-47A0-95F5-2A5720AA4880}" presName="Name13" presStyleLbl="parChTrans1D2" presStyleIdx="4" presStyleCnt="12"/>
      <dgm:spPr/>
    </dgm:pt>
    <dgm:pt modelId="{142F64E9-BCD8-4DC9-85C6-34447E3398E1}" type="pres">
      <dgm:prSet presAssocID="{AD304C0D-2DE1-4715-8BC1-5DF628EC9A6B}" presName="childText" presStyleLbl="bgAcc1" presStyleIdx="4" presStyleCnt="12" custScaleX="171167" custScaleY="76264">
        <dgm:presLayoutVars>
          <dgm:bulletEnabled val="1"/>
        </dgm:presLayoutVars>
      </dgm:prSet>
      <dgm:spPr/>
    </dgm:pt>
    <dgm:pt modelId="{6AC9876F-9C91-438C-B2F4-0DF79DE90B62}" type="pres">
      <dgm:prSet presAssocID="{5C89EF0C-2C0E-4172-8B0B-AED873EDF4BE}" presName="root" presStyleCnt="0"/>
      <dgm:spPr/>
    </dgm:pt>
    <dgm:pt modelId="{73DE0975-5A2C-4509-967C-AE9D3DDB6618}" type="pres">
      <dgm:prSet presAssocID="{5C89EF0C-2C0E-4172-8B0B-AED873EDF4BE}" presName="rootComposite" presStyleCnt="0"/>
      <dgm:spPr/>
    </dgm:pt>
    <dgm:pt modelId="{7ED840C3-6BA2-4F16-8DED-8ACDCF680F01}" type="pres">
      <dgm:prSet presAssocID="{5C89EF0C-2C0E-4172-8B0B-AED873EDF4BE}" presName="rootText" presStyleLbl="node1" presStyleIdx="1" presStyleCnt="3" custScaleX="148344"/>
      <dgm:spPr/>
    </dgm:pt>
    <dgm:pt modelId="{214A771A-E442-410B-A657-EA5393610CF8}" type="pres">
      <dgm:prSet presAssocID="{5C89EF0C-2C0E-4172-8B0B-AED873EDF4BE}" presName="rootConnector" presStyleLbl="node1" presStyleIdx="1" presStyleCnt="3"/>
      <dgm:spPr/>
    </dgm:pt>
    <dgm:pt modelId="{16EC7AB0-10C5-4BA4-BD0C-F8D2F85F3657}" type="pres">
      <dgm:prSet presAssocID="{5C89EF0C-2C0E-4172-8B0B-AED873EDF4BE}" presName="childShape" presStyleCnt="0"/>
      <dgm:spPr/>
    </dgm:pt>
    <dgm:pt modelId="{1C7BBC9A-5675-4BC7-943F-9BEAE19BD642}" type="pres">
      <dgm:prSet presAssocID="{348D8CFC-7D1E-4BFB-9CE7-1929533D6269}" presName="Name13" presStyleLbl="parChTrans1D2" presStyleIdx="5" presStyleCnt="12"/>
      <dgm:spPr/>
    </dgm:pt>
    <dgm:pt modelId="{9649E79D-8ED2-430A-8F36-6C3FEF1202E3}" type="pres">
      <dgm:prSet presAssocID="{1E662A08-15A4-4F3E-9A08-2E2C3BA2076E}" presName="childText" presStyleLbl="bgAcc1" presStyleIdx="5" presStyleCnt="12" custScaleX="171167" custScaleY="76264">
        <dgm:presLayoutVars>
          <dgm:bulletEnabled val="1"/>
        </dgm:presLayoutVars>
      </dgm:prSet>
      <dgm:spPr/>
    </dgm:pt>
    <dgm:pt modelId="{6680F1A9-5F7A-4083-94A9-4B576A9BE730}" type="pres">
      <dgm:prSet presAssocID="{C444AF59-4DDD-4642-83CA-22F675853E9A}" presName="Name13" presStyleLbl="parChTrans1D2" presStyleIdx="6" presStyleCnt="12"/>
      <dgm:spPr/>
    </dgm:pt>
    <dgm:pt modelId="{DB3CC639-EEF7-4992-9A5D-0E99292D9919}" type="pres">
      <dgm:prSet presAssocID="{11644E98-75C7-4380-89A0-8AD41F94FC52}" presName="childText" presStyleLbl="bgAcc1" presStyleIdx="6" presStyleCnt="12" custScaleX="171167" custScaleY="76264">
        <dgm:presLayoutVars>
          <dgm:bulletEnabled val="1"/>
        </dgm:presLayoutVars>
      </dgm:prSet>
      <dgm:spPr/>
    </dgm:pt>
    <dgm:pt modelId="{F228E956-2504-4045-A5B6-7E3BB25AACF1}" type="pres">
      <dgm:prSet presAssocID="{9DE0D381-9311-449C-A88A-20E30FAA3403}" presName="Name13" presStyleLbl="parChTrans1D2" presStyleIdx="7" presStyleCnt="12"/>
      <dgm:spPr/>
    </dgm:pt>
    <dgm:pt modelId="{3A7D8DBF-B1B0-45AF-AAD4-E970EFA83CE4}" type="pres">
      <dgm:prSet presAssocID="{A3EF19FE-2927-4994-AB63-562CA191C43B}" presName="childText" presStyleLbl="bgAcc1" presStyleIdx="7" presStyleCnt="12" custScaleX="171167" custScaleY="76264">
        <dgm:presLayoutVars>
          <dgm:bulletEnabled val="1"/>
        </dgm:presLayoutVars>
      </dgm:prSet>
      <dgm:spPr/>
    </dgm:pt>
    <dgm:pt modelId="{73777084-E591-4C14-B1A2-CC554337B983}" type="pres">
      <dgm:prSet presAssocID="{6AAC57B2-650A-493A-AF4A-F69E533B56C5}" presName="root" presStyleCnt="0"/>
      <dgm:spPr/>
    </dgm:pt>
    <dgm:pt modelId="{79DBDFBA-4227-4D64-9C1C-924B72F67832}" type="pres">
      <dgm:prSet presAssocID="{6AAC57B2-650A-493A-AF4A-F69E533B56C5}" presName="rootComposite" presStyleCnt="0"/>
      <dgm:spPr/>
    </dgm:pt>
    <dgm:pt modelId="{8708BD80-9981-4E8B-BC1B-32AA418DB619}" type="pres">
      <dgm:prSet presAssocID="{6AAC57B2-650A-493A-AF4A-F69E533B56C5}" presName="rootText" presStyleLbl="node1" presStyleIdx="2" presStyleCnt="3" custScaleX="148344"/>
      <dgm:spPr/>
    </dgm:pt>
    <dgm:pt modelId="{A9C44E58-9EBF-4AD5-947D-857119FC4E79}" type="pres">
      <dgm:prSet presAssocID="{6AAC57B2-650A-493A-AF4A-F69E533B56C5}" presName="rootConnector" presStyleLbl="node1" presStyleIdx="2" presStyleCnt="3"/>
      <dgm:spPr/>
    </dgm:pt>
    <dgm:pt modelId="{ECDBC5B5-22D1-4BCC-AEC4-4AA88130089F}" type="pres">
      <dgm:prSet presAssocID="{6AAC57B2-650A-493A-AF4A-F69E533B56C5}" presName="childShape" presStyleCnt="0"/>
      <dgm:spPr/>
    </dgm:pt>
    <dgm:pt modelId="{1995BBC2-3496-4485-A514-602E58B133AB}" type="pres">
      <dgm:prSet presAssocID="{201196AE-9673-4923-800D-5012F03418E6}" presName="Name13" presStyleLbl="parChTrans1D2" presStyleIdx="8" presStyleCnt="12"/>
      <dgm:spPr/>
    </dgm:pt>
    <dgm:pt modelId="{F19619FA-B598-4042-9507-73DE55450BA9}" type="pres">
      <dgm:prSet presAssocID="{87FB347C-F10B-4796-99CE-63C04935FDFB}" presName="childText" presStyleLbl="bgAcc1" presStyleIdx="8" presStyleCnt="12" custScaleX="171167" custScaleY="76264">
        <dgm:presLayoutVars>
          <dgm:bulletEnabled val="1"/>
        </dgm:presLayoutVars>
      </dgm:prSet>
      <dgm:spPr/>
    </dgm:pt>
    <dgm:pt modelId="{D046C8C6-48B8-4DA8-8789-AC15F0841643}" type="pres">
      <dgm:prSet presAssocID="{4ADC0965-44F4-4030-96B1-533C525CB421}" presName="Name13" presStyleLbl="parChTrans1D2" presStyleIdx="9" presStyleCnt="12"/>
      <dgm:spPr/>
    </dgm:pt>
    <dgm:pt modelId="{E7D4C1DC-F86B-47E3-AC49-58EA5C466159}" type="pres">
      <dgm:prSet presAssocID="{5318DFF4-B0E0-4753-8583-58D5A5DAC306}" presName="childText" presStyleLbl="bgAcc1" presStyleIdx="9" presStyleCnt="12" custScaleX="171167" custScaleY="76264">
        <dgm:presLayoutVars>
          <dgm:bulletEnabled val="1"/>
        </dgm:presLayoutVars>
      </dgm:prSet>
      <dgm:spPr/>
    </dgm:pt>
    <dgm:pt modelId="{B6AE781D-AB0B-4ABE-AE63-DBF27DB669BC}" type="pres">
      <dgm:prSet presAssocID="{EA351840-2746-4FCF-A0BA-54C1F99A3BEA}" presName="Name13" presStyleLbl="parChTrans1D2" presStyleIdx="10" presStyleCnt="12"/>
      <dgm:spPr/>
    </dgm:pt>
    <dgm:pt modelId="{DE4D6FE1-A9E6-4521-A39F-8045595283AB}" type="pres">
      <dgm:prSet presAssocID="{2EABA89B-ABCB-4873-9567-DD9B1D88C6A2}" presName="childText" presStyleLbl="bgAcc1" presStyleIdx="10" presStyleCnt="12" custScaleX="171167" custScaleY="76264">
        <dgm:presLayoutVars>
          <dgm:bulletEnabled val="1"/>
        </dgm:presLayoutVars>
      </dgm:prSet>
      <dgm:spPr/>
    </dgm:pt>
    <dgm:pt modelId="{2DB263AB-FEA8-41C6-AC6E-5A2658F15E5E}" type="pres">
      <dgm:prSet presAssocID="{02A0406B-4F56-45DB-93B6-75EE46CB04EC}" presName="Name13" presStyleLbl="parChTrans1D2" presStyleIdx="11" presStyleCnt="12"/>
      <dgm:spPr/>
    </dgm:pt>
    <dgm:pt modelId="{676E5B72-8583-4D9B-AC53-7CFBA191DF0B}" type="pres">
      <dgm:prSet presAssocID="{1E6B4F28-6186-4C2A-8C8C-53A9F4F71243}" presName="childText" presStyleLbl="bgAcc1" presStyleIdx="11" presStyleCnt="12" custScaleX="171167" custScaleY="76264">
        <dgm:presLayoutVars>
          <dgm:bulletEnabled val="1"/>
        </dgm:presLayoutVars>
      </dgm:prSet>
      <dgm:spPr/>
    </dgm:pt>
  </dgm:ptLst>
  <dgm:cxnLst>
    <dgm:cxn modelId="{892B5D05-36BD-4E34-843D-F4C45771D701}" type="presOf" srcId="{196971ED-6CCE-4103-A21D-B19396A5D8A1}" destId="{B60895B6-03B4-445A-8E34-9F96655B9494}" srcOrd="0" destOrd="0" presId="urn:microsoft.com/office/officeart/2005/8/layout/hierarchy3"/>
    <dgm:cxn modelId="{B27C1807-2C30-486F-A4A1-3ED415F665DF}" type="presOf" srcId="{C444AF59-4DDD-4642-83CA-22F675853E9A}" destId="{6680F1A9-5F7A-4083-94A9-4B576A9BE730}" srcOrd="0" destOrd="0" presId="urn:microsoft.com/office/officeart/2005/8/layout/hierarchy3"/>
    <dgm:cxn modelId="{6FCC5C0A-3A24-4371-8FC6-F1D0328FDCDA}" type="presOf" srcId="{AD304C0D-2DE1-4715-8BC1-5DF628EC9A6B}" destId="{142F64E9-BCD8-4DC9-85C6-34447E3398E1}" srcOrd="0" destOrd="0" presId="urn:microsoft.com/office/officeart/2005/8/layout/hierarchy3"/>
    <dgm:cxn modelId="{ED05160D-1318-4274-9128-5E4CAEFB743D}" srcId="{6AAC57B2-650A-493A-AF4A-F69E533B56C5}" destId="{87FB347C-F10B-4796-99CE-63C04935FDFB}" srcOrd="0" destOrd="0" parTransId="{201196AE-9673-4923-800D-5012F03418E6}" sibTransId="{A10F828E-D5A0-4C51-9200-90BC3FA2ADCE}"/>
    <dgm:cxn modelId="{0D0B0A10-9B06-496C-8D88-44FDCCF9B72F}" srcId="{994C2A6F-5AFF-4A50-AF80-CB8EEA56923F}" destId="{2078BCA1-D8D4-4363-B5F3-0D3362F82F6F}" srcOrd="0" destOrd="0" parTransId="{C8F85F23-A323-4683-94DD-B598D6774AD0}" sibTransId="{789DFBD6-38CB-4649-95A0-50DB886047D0}"/>
    <dgm:cxn modelId="{75BCB920-4304-4E79-A26E-AA49285B11DB}" srcId="{6AAC57B2-650A-493A-AF4A-F69E533B56C5}" destId="{2EABA89B-ABCB-4873-9567-DD9B1D88C6A2}" srcOrd="2" destOrd="0" parTransId="{EA351840-2746-4FCF-A0BA-54C1F99A3BEA}" sibTransId="{A6737A03-D945-4FC3-9056-7012C98C2DF1}"/>
    <dgm:cxn modelId="{3BCF2F23-3820-4337-B566-F41D66E28656}" type="presOf" srcId="{02A0406B-4F56-45DB-93B6-75EE46CB04EC}" destId="{2DB263AB-FEA8-41C6-AC6E-5A2658F15E5E}" srcOrd="0" destOrd="0" presId="urn:microsoft.com/office/officeart/2005/8/layout/hierarchy3"/>
    <dgm:cxn modelId="{AF2EE22F-0861-45DF-8536-AA0E5DBFE7AD}" type="presOf" srcId="{88AF7C16-E340-4769-A062-D5099DF3FC25}" destId="{1EA8508E-BCCD-4BD5-8FBC-29E2389B96A0}" srcOrd="0" destOrd="0" presId="urn:microsoft.com/office/officeart/2005/8/layout/hierarchy3"/>
    <dgm:cxn modelId="{E855EA31-4C2B-4689-A156-8F0EB60B3786}" type="presOf" srcId="{6AAC57B2-650A-493A-AF4A-F69E533B56C5}" destId="{A9C44E58-9EBF-4AD5-947D-857119FC4E79}" srcOrd="1" destOrd="0" presId="urn:microsoft.com/office/officeart/2005/8/layout/hierarchy3"/>
    <dgm:cxn modelId="{57FEEC35-6D1F-4BB7-B8F7-FE9D86478CAF}" type="presOf" srcId="{5318DFF4-B0E0-4753-8583-58D5A5DAC306}" destId="{E7D4C1DC-F86B-47E3-AC49-58EA5C466159}" srcOrd="0" destOrd="0" presId="urn:microsoft.com/office/officeart/2005/8/layout/hierarchy3"/>
    <dgm:cxn modelId="{02893138-D206-4734-B51B-89889A897EDF}" type="presOf" srcId="{61753E82-1353-463F-A646-4D7AF4A9AF4A}" destId="{D72A7E5E-45B8-4523-92E3-CA5EBFD430C9}" srcOrd="0" destOrd="0" presId="urn:microsoft.com/office/officeart/2005/8/layout/hierarchy3"/>
    <dgm:cxn modelId="{E088F939-B9BF-440C-90E4-55A24BFE54AB}" srcId="{994C2A6F-5AFF-4A50-AF80-CB8EEA56923F}" destId="{88AF7C16-E340-4769-A062-D5099DF3FC25}" srcOrd="3" destOrd="0" parTransId="{196971ED-6CCE-4103-A21D-B19396A5D8A1}" sibTransId="{2286BCBC-23F9-4B9B-BAF2-15FA2BB09F99}"/>
    <dgm:cxn modelId="{246D7862-D033-4E4B-A52B-C944C5B185BF}" srcId="{175BFA29-0482-47EC-8855-7ED4E618F7A4}" destId="{5C89EF0C-2C0E-4172-8B0B-AED873EDF4BE}" srcOrd="1" destOrd="0" parTransId="{39D1DF89-C7CC-4F11-8ABB-1BCBEF6CC1CE}" sibTransId="{6090C86F-4BEE-449D-9CEE-6C9296F7B203}"/>
    <dgm:cxn modelId="{B79E4463-7482-453A-82C3-A2423C7C3CAD}" srcId="{994C2A6F-5AFF-4A50-AF80-CB8EEA56923F}" destId="{9D4F827A-972B-45FE-9D5C-7E3884B7142D}" srcOrd="1" destOrd="0" parTransId="{AFB7105F-3E1A-4E52-911A-2D32E08F77C0}" sibTransId="{8EB7CD03-2479-4AC1-B35B-6C3140DFD2EC}"/>
    <dgm:cxn modelId="{E485C643-A22C-4F9F-8AC5-863E4906A737}" type="presOf" srcId="{5C89EF0C-2C0E-4172-8B0B-AED873EDF4BE}" destId="{7ED840C3-6BA2-4F16-8DED-8ACDCF680F01}" srcOrd="0" destOrd="0" presId="urn:microsoft.com/office/officeart/2005/8/layout/hierarchy3"/>
    <dgm:cxn modelId="{16D0BE65-47AA-40D4-A621-3FE6E5500B59}" type="presOf" srcId="{1E662A08-15A4-4F3E-9A08-2E2C3BA2076E}" destId="{9649E79D-8ED2-430A-8F36-6C3FEF1202E3}" srcOrd="0" destOrd="0" presId="urn:microsoft.com/office/officeart/2005/8/layout/hierarchy3"/>
    <dgm:cxn modelId="{66CB5266-BC7F-4142-8A66-83F08480C04F}" type="presOf" srcId="{5C89EF0C-2C0E-4172-8B0B-AED873EDF4BE}" destId="{214A771A-E442-410B-A657-EA5393610CF8}" srcOrd="1" destOrd="0" presId="urn:microsoft.com/office/officeart/2005/8/layout/hierarchy3"/>
    <dgm:cxn modelId="{1D7D8D6A-E76C-46B7-90D3-CB4A6659806F}" srcId="{175BFA29-0482-47EC-8855-7ED4E618F7A4}" destId="{6AAC57B2-650A-493A-AF4A-F69E533B56C5}" srcOrd="2" destOrd="0" parTransId="{10DB6837-E0CA-4C05-80AF-E8A29CFE9612}" sibTransId="{FB7701AD-6FEE-4275-AF9D-C931B2957453}"/>
    <dgm:cxn modelId="{E2CE594B-9432-4E1E-809B-984ED69E135A}" type="presOf" srcId="{994C2A6F-5AFF-4A50-AF80-CB8EEA56923F}" destId="{48664478-4C5B-4DA0-B408-385450B97346}" srcOrd="1" destOrd="0" presId="urn:microsoft.com/office/officeart/2005/8/layout/hierarchy3"/>
    <dgm:cxn modelId="{8ADC994B-BC65-428A-98AC-636F3240C16C}" srcId="{5C89EF0C-2C0E-4172-8B0B-AED873EDF4BE}" destId="{1E662A08-15A4-4F3E-9A08-2E2C3BA2076E}" srcOrd="0" destOrd="0" parTransId="{348D8CFC-7D1E-4BFB-9CE7-1929533D6269}" sibTransId="{E86B18BE-07B5-4360-BE57-10B1AFB71C6A}"/>
    <dgm:cxn modelId="{903F5C50-D610-437D-BE36-2F010BDC1FEE}" type="presOf" srcId="{AFB7105F-3E1A-4E52-911A-2D32E08F77C0}" destId="{66E728DA-DAE9-4463-8F0A-2A7D64C157E3}" srcOrd="0" destOrd="0" presId="urn:microsoft.com/office/officeart/2005/8/layout/hierarchy3"/>
    <dgm:cxn modelId="{772F1873-5C29-418E-94F4-5C8BAAEFBFA2}" type="presOf" srcId="{11644E98-75C7-4380-89A0-8AD41F94FC52}" destId="{DB3CC639-EEF7-4992-9A5D-0E99292D9919}" srcOrd="0" destOrd="0" presId="urn:microsoft.com/office/officeart/2005/8/layout/hierarchy3"/>
    <dgm:cxn modelId="{317C2E54-F5CC-4136-AD8A-77E8D20CB054}" type="presOf" srcId="{348D8CFC-7D1E-4BFB-9CE7-1929533D6269}" destId="{1C7BBC9A-5675-4BC7-943F-9BEAE19BD642}" srcOrd="0" destOrd="0" presId="urn:microsoft.com/office/officeart/2005/8/layout/hierarchy3"/>
    <dgm:cxn modelId="{827BDB76-9AD6-41F5-9237-8FC6B89FC9C0}" srcId="{6AAC57B2-650A-493A-AF4A-F69E533B56C5}" destId="{1E6B4F28-6186-4C2A-8C8C-53A9F4F71243}" srcOrd="3" destOrd="0" parTransId="{02A0406B-4F56-45DB-93B6-75EE46CB04EC}" sibTransId="{7BB906EE-D27D-4D97-B403-11D914FB2ED9}"/>
    <dgm:cxn modelId="{F7D8DF76-E9C9-49D2-85D9-F7AF815F2A0C}" type="presOf" srcId="{1E6B4F28-6186-4C2A-8C8C-53A9F4F71243}" destId="{676E5B72-8583-4D9B-AC53-7CFBA191DF0B}" srcOrd="0" destOrd="0" presId="urn:microsoft.com/office/officeart/2005/8/layout/hierarchy3"/>
    <dgm:cxn modelId="{CA654579-95BA-4A1A-A21F-FA1204F2D813}" type="presOf" srcId="{60463071-9CC9-47A0-95F5-2A5720AA4880}" destId="{60605E4E-BE80-4F8F-92D8-A22EA2DC9858}" srcOrd="0" destOrd="0" presId="urn:microsoft.com/office/officeart/2005/8/layout/hierarchy3"/>
    <dgm:cxn modelId="{E73FC87E-9B4C-405B-A2F2-37300D2501B8}" srcId="{994C2A6F-5AFF-4A50-AF80-CB8EEA56923F}" destId="{C01AFEC6-68D4-442A-A87E-F819712330D0}" srcOrd="2" destOrd="0" parTransId="{61753E82-1353-463F-A646-4D7AF4A9AF4A}" sibTransId="{42269737-B814-420A-97D1-0CB1DC16E289}"/>
    <dgm:cxn modelId="{5BD7367F-B8EF-42A2-BAC9-107895D9A8A7}" type="presOf" srcId="{EA351840-2746-4FCF-A0BA-54C1F99A3BEA}" destId="{B6AE781D-AB0B-4ABE-AE63-DBF27DB669BC}" srcOrd="0" destOrd="0" presId="urn:microsoft.com/office/officeart/2005/8/layout/hierarchy3"/>
    <dgm:cxn modelId="{D548BC83-12ED-4CA0-B66D-9910ABA3E8F2}" type="presOf" srcId="{6AAC57B2-650A-493A-AF4A-F69E533B56C5}" destId="{8708BD80-9981-4E8B-BC1B-32AA418DB619}" srcOrd="0" destOrd="0" presId="urn:microsoft.com/office/officeart/2005/8/layout/hierarchy3"/>
    <dgm:cxn modelId="{44045984-C39C-4F4D-B6BE-15FF907DD212}" type="presOf" srcId="{2EABA89B-ABCB-4873-9567-DD9B1D88C6A2}" destId="{DE4D6FE1-A9E6-4521-A39F-8045595283AB}" srcOrd="0" destOrd="0" presId="urn:microsoft.com/office/officeart/2005/8/layout/hierarchy3"/>
    <dgm:cxn modelId="{E9F3F488-30BF-4ECE-8526-FC4D80130001}" type="presOf" srcId="{9DE0D381-9311-449C-A88A-20E30FAA3403}" destId="{F228E956-2504-4045-A5B6-7E3BB25AACF1}" srcOrd="0" destOrd="0" presId="urn:microsoft.com/office/officeart/2005/8/layout/hierarchy3"/>
    <dgm:cxn modelId="{67350C92-6947-439B-856E-38ED349C173C}" type="presOf" srcId="{A3EF19FE-2927-4994-AB63-562CA191C43B}" destId="{3A7D8DBF-B1B0-45AF-AAD4-E970EFA83CE4}" srcOrd="0" destOrd="0" presId="urn:microsoft.com/office/officeart/2005/8/layout/hierarchy3"/>
    <dgm:cxn modelId="{2B856AA4-6F10-418B-BF40-27DF4927659A}" srcId="{175BFA29-0482-47EC-8855-7ED4E618F7A4}" destId="{994C2A6F-5AFF-4A50-AF80-CB8EEA56923F}" srcOrd="0" destOrd="0" parTransId="{78F2A90D-FB42-4912-9CBD-D99D89DBE1AC}" sibTransId="{86CBC7F3-9708-4A28-B623-307AAD5AE994}"/>
    <dgm:cxn modelId="{F9BDB0A7-825C-4258-B661-DEA2B9783CBD}" type="presOf" srcId="{175BFA29-0482-47EC-8855-7ED4E618F7A4}" destId="{FC44F7CF-A129-4CBA-BC18-6A8F98115550}" srcOrd="0" destOrd="0" presId="urn:microsoft.com/office/officeart/2005/8/layout/hierarchy3"/>
    <dgm:cxn modelId="{C8BDFEAF-9670-4EB4-9368-12A2AFDA9DE7}" type="presOf" srcId="{9D4F827A-972B-45FE-9D5C-7E3884B7142D}" destId="{044D9933-70B2-4F7C-B348-1EBB064938A4}" srcOrd="0" destOrd="0" presId="urn:microsoft.com/office/officeart/2005/8/layout/hierarchy3"/>
    <dgm:cxn modelId="{30AB2ABD-EBB2-4582-B711-2B26142DC9FF}" type="presOf" srcId="{2078BCA1-D8D4-4363-B5F3-0D3362F82F6F}" destId="{B880DBEB-6FF3-4F57-B352-C0F9A1833CA4}" srcOrd="0" destOrd="0" presId="urn:microsoft.com/office/officeart/2005/8/layout/hierarchy3"/>
    <dgm:cxn modelId="{E363B2BD-3460-4545-94D8-90C624DE7C50}" type="presOf" srcId="{C8F85F23-A323-4683-94DD-B598D6774AD0}" destId="{F15E64F6-0FE4-4C8A-967B-90A969DA6B0B}" srcOrd="0" destOrd="0" presId="urn:microsoft.com/office/officeart/2005/8/layout/hierarchy3"/>
    <dgm:cxn modelId="{E465FDC9-3712-4CA3-BE8F-C7A04B334554}" type="presOf" srcId="{201196AE-9673-4923-800D-5012F03418E6}" destId="{1995BBC2-3496-4485-A514-602E58B133AB}" srcOrd="0" destOrd="0" presId="urn:microsoft.com/office/officeart/2005/8/layout/hierarchy3"/>
    <dgm:cxn modelId="{D69C2ACB-D0B1-4CB6-A5B4-6722C7F858D3}" srcId="{6AAC57B2-650A-493A-AF4A-F69E533B56C5}" destId="{5318DFF4-B0E0-4753-8583-58D5A5DAC306}" srcOrd="1" destOrd="0" parTransId="{4ADC0965-44F4-4030-96B1-533C525CB421}" sibTransId="{684722D5-9E8E-4B0D-A8B0-0F7B148F9337}"/>
    <dgm:cxn modelId="{FB5CA8DF-89E1-4BFD-B188-F77395E18F5C}" type="presOf" srcId="{994C2A6F-5AFF-4A50-AF80-CB8EEA56923F}" destId="{29FDDBD1-E063-4146-9ED0-AD3C715E6DB2}" srcOrd="0" destOrd="0" presId="urn:microsoft.com/office/officeart/2005/8/layout/hierarchy3"/>
    <dgm:cxn modelId="{111775E5-6E75-462C-858E-C76E5020AA34}" srcId="{994C2A6F-5AFF-4A50-AF80-CB8EEA56923F}" destId="{AD304C0D-2DE1-4715-8BC1-5DF628EC9A6B}" srcOrd="4" destOrd="0" parTransId="{60463071-9CC9-47A0-95F5-2A5720AA4880}" sibTransId="{8BB14209-3B66-4ED8-844A-D62A5639D7B6}"/>
    <dgm:cxn modelId="{E6C657EB-BEDA-4A31-BA3C-E1B2D7ACAFDA}" type="presOf" srcId="{87FB347C-F10B-4796-99CE-63C04935FDFB}" destId="{F19619FA-B598-4042-9507-73DE55450BA9}" srcOrd="0" destOrd="0" presId="urn:microsoft.com/office/officeart/2005/8/layout/hierarchy3"/>
    <dgm:cxn modelId="{2CCEA5F1-378C-4BFA-A050-1F53F0C53F0D}" srcId="{5C89EF0C-2C0E-4172-8B0B-AED873EDF4BE}" destId="{11644E98-75C7-4380-89A0-8AD41F94FC52}" srcOrd="1" destOrd="0" parTransId="{C444AF59-4DDD-4642-83CA-22F675853E9A}" sibTransId="{6768E2C4-3B32-482B-8F6A-28EE31A588BE}"/>
    <dgm:cxn modelId="{E78EEFF1-133F-4AB3-982C-06CFE5465A0D}" type="presOf" srcId="{4ADC0965-44F4-4030-96B1-533C525CB421}" destId="{D046C8C6-48B8-4DA8-8789-AC15F0841643}" srcOrd="0" destOrd="0" presId="urn:microsoft.com/office/officeart/2005/8/layout/hierarchy3"/>
    <dgm:cxn modelId="{C233CFF4-4C1D-4DEE-8E4A-813D8C8FD405}" srcId="{5C89EF0C-2C0E-4172-8B0B-AED873EDF4BE}" destId="{A3EF19FE-2927-4994-AB63-562CA191C43B}" srcOrd="2" destOrd="0" parTransId="{9DE0D381-9311-449C-A88A-20E30FAA3403}" sibTransId="{9A545A76-2588-4020-A15F-ADC0A74DD5AE}"/>
    <dgm:cxn modelId="{015D78F8-0919-43ED-90C4-3BC55632BAA1}" type="presOf" srcId="{C01AFEC6-68D4-442A-A87E-F819712330D0}" destId="{149E1964-5F32-44ED-88B4-C380C936D19B}" srcOrd="0" destOrd="0" presId="urn:microsoft.com/office/officeart/2005/8/layout/hierarchy3"/>
    <dgm:cxn modelId="{303F7A10-12FD-4D8F-8300-3849BFC67DD7}" type="presParOf" srcId="{FC44F7CF-A129-4CBA-BC18-6A8F98115550}" destId="{A40143BE-5085-4FAC-98E1-1F45B592F9EF}" srcOrd="0" destOrd="0" presId="urn:microsoft.com/office/officeart/2005/8/layout/hierarchy3"/>
    <dgm:cxn modelId="{A9231CC0-107A-4F3C-A1A4-B24D7ED69807}" type="presParOf" srcId="{A40143BE-5085-4FAC-98E1-1F45B592F9EF}" destId="{33071BAA-887A-4AB2-94D3-B790E19ED8DA}" srcOrd="0" destOrd="0" presId="urn:microsoft.com/office/officeart/2005/8/layout/hierarchy3"/>
    <dgm:cxn modelId="{77788D90-E9D0-4284-9C6A-A874F0E63209}" type="presParOf" srcId="{33071BAA-887A-4AB2-94D3-B790E19ED8DA}" destId="{29FDDBD1-E063-4146-9ED0-AD3C715E6DB2}" srcOrd="0" destOrd="0" presId="urn:microsoft.com/office/officeart/2005/8/layout/hierarchy3"/>
    <dgm:cxn modelId="{FC3FB48F-9A6F-4258-B0DA-DDA9878FD1A9}" type="presParOf" srcId="{33071BAA-887A-4AB2-94D3-B790E19ED8DA}" destId="{48664478-4C5B-4DA0-B408-385450B97346}" srcOrd="1" destOrd="0" presId="urn:microsoft.com/office/officeart/2005/8/layout/hierarchy3"/>
    <dgm:cxn modelId="{95C6FCB0-5F10-49FC-83AE-BF55E45C5E3C}" type="presParOf" srcId="{A40143BE-5085-4FAC-98E1-1F45B592F9EF}" destId="{2BFA2BEF-D575-4196-B330-CD7FE7471DDB}" srcOrd="1" destOrd="0" presId="urn:microsoft.com/office/officeart/2005/8/layout/hierarchy3"/>
    <dgm:cxn modelId="{767C735E-CEBC-414C-90BE-B09312F4E200}" type="presParOf" srcId="{2BFA2BEF-D575-4196-B330-CD7FE7471DDB}" destId="{F15E64F6-0FE4-4C8A-967B-90A969DA6B0B}" srcOrd="0" destOrd="0" presId="urn:microsoft.com/office/officeart/2005/8/layout/hierarchy3"/>
    <dgm:cxn modelId="{30D8F70B-B0B9-41D4-8270-20BFD168225B}" type="presParOf" srcId="{2BFA2BEF-D575-4196-B330-CD7FE7471DDB}" destId="{B880DBEB-6FF3-4F57-B352-C0F9A1833CA4}" srcOrd="1" destOrd="0" presId="urn:microsoft.com/office/officeart/2005/8/layout/hierarchy3"/>
    <dgm:cxn modelId="{EE94EF05-222C-47E4-A6F3-0E3AD4D440D7}" type="presParOf" srcId="{2BFA2BEF-D575-4196-B330-CD7FE7471DDB}" destId="{66E728DA-DAE9-4463-8F0A-2A7D64C157E3}" srcOrd="2" destOrd="0" presId="urn:microsoft.com/office/officeart/2005/8/layout/hierarchy3"/>
    <dgm:cxn modelId="{ECDE9333-3080-4F69-956B-26A715D393F0}" type="presParOf" srcId="{2BFA2BEF-D575-4196-B330-CD7FE7471DDB}" destId="{044D9933-70B2-4F7C-B348-1EBB064938A4}" srcOrd="3" destOrd="0" presId="urn:microsoft.com/office/officeart/2005/8/layout/hierarchy3"/>
    <dgm:cxn modelId="{56371A83-6F18-4FDB-911E-1864975FAEF8}" type="presParOf" srcId="{2BFA2BEF-D575-4196-B330-CD7FE7471DDB}" destId="{D72A7E5E-45B8-4523-92E3-CA5EBFD430C9}" srcOrd="4" destOrd="0" presId="urn:microsoft.com/office/officeart/2005/8/layout/hierarchy3"/>
    <dgm:cxn modelId="{A4381123-C6EC-4A69-BD37-53AF863D0C0D}" type="presParOf" srcId="{2BFA2BEF-D575-4196-B330-CD7FE7471DDB}" destId="{149E1964-5F32-44ED-88B4-C380C936D19B}" srcOrd="5" destOrd="0" presId="urn:microsoft.com/office/officeart/2005/8/layout/hierarchy3"/>
    <dgm:cxn modelId="{959B7D39-4C49-4EB7-A51B-E2EA33D1FC9D}" type="presParOf" srcId="{2BFA2BEF-D575-4196-B330-CD7FE7471DDB}" destId="{B60895B6-03B4-445A-8E34-9F96655B9494}" srcOrd="6" destOrd="0" presId="urn:microsoft.com/office/officeart/2005/8/layout/hierarchy3"/>
    <dgm:cxn modelId="{255E22DD-7FBC-4040-AFCE-32578D6179A5}" type="presParOf" srcId="{2BFA2BEF-D575-4196-B330-CD7FE7471DDB}" destId="{1EA8508E-BCCD-4BD5-8FBC-29E2389B96A0}" srcOrd="7" destOrd="0" presId="urn:microsoft.com/office/officeart/2005/8/layout/hierarchy3"/>
    <dgm:cxn modelId="{A8B72728-D253-40CA-A0D7-48B4BDAC2E98}" type="presParOf" srcId="{2BFA2BEF-D575-4196-B330-CD7FE7471DDB}" destId="{60605E4E-BE80-4F8F-92D8-A22EA2DC9858}" srcOrd="8" destOrd="0" presId="urn:microsoft.com/office/officeart/2005/8/layout/hierarchy3"/>
    <dgm:cxn modelId="{2D33B302-FA2C-42D4-A2BF-8B0570D270AC}" type="presParOf" srcId="{2BFA2BEF-D575-4196-B330-CD7FE7471DDB}" destId="{142F64E9-BCD8-4DC9-85C6-34447E3398E1}" srcOrd="9" destOrd="0" presId="urn:microsoft.com/office/officeart/2005/8/layout/hierarchy3"/>
    <dgm:cxn modelId="{C76DBDE4-2FCE-4FB5-8E33-546E212D303A}" type="presParOf" srcId="{FC44F7CF-A129-4CBA-BC18-6A8F98115550}" destId="{6AC9876F-9C91-438C-B2F4-0DF79DE90B62}" srcOrd="1" destOrd="0" presId="urn:microsoft.com/office/officeart/2005/8/layout/hierarchy3"/>
    <dgm:cxn modelId="{561B6D2A-475D-4847-95E0-33FAC19B0FFF}" type="presParOf" srcId="{6AC9876F-9C91-438C-B2F4-0DF79DE90B62}" destId="{73DE0975-5A2C-4509-967C-AE9D3DDB6618}" srcOrd="0" destOrd="0" presId="urn:microsoft.com/office/officeart/2005/8/layout/hierarchy3"/>
    <dgm:cxn modelId="{B20CBD8C-D0E1-47DE-9CE5-300EE01AE109}" type="presParOf" srcId="{73DE0975-5A2C-4509-967C-AE9D3DDB6618}" destId="{7ED840C3-6BA2-4F16-8DED-8ACDCF680F01}" srcOrd="0" destOrd="0" presId="urn:microsoft.com/office/officeart/2005/8/layout/hierarchy3"/>
    <dgm:cxn modelId="{ED85F2ED-5F89-426F-8024-38E738C32868}" type="presParOf" srcId="{73DE0975-5A2C-4509-967C-AE9D3DDB6618}" destId="{214A771A-E442-410B-A657-EA5393610CF8}" srcOrd="1" destOrd="0" presId="urn:microsoft.com/office/officeart/2005/8/layout/hierarchy3"/>
    <dgm:cxn modelId="{53E21A30-915C-4D62-96DA-A06792361CBE}" type="presParOf" srcId="{6AC9876F-9C91-438C-B2F4-0DF79DE90B62}" destId="{16EC7AB0-10C5-4BA4-BD0C-F8D2F85F3657}" srcOrd="1" destOrd="0" presId="urn:microsoft.com/office/officeart/2005/8/layout/hierarchy3"/>
    <dgm:cxn modelId="{548BFA40-3FB4-424E-92C1-BC9E7735C875}" type="presParOf" srcId="{16EC7AB0-10C5-4BA4-BD0C-F8D2F85F3657}" destId="{1C7BBC9A-5675-4BC7-943F-9BEAE19BD642}" srcOrd="0" destOrd="0" presId="urn:microsoft.com/office/officeart/2005/8/layout/hierarchy3"/>
    <dgm:cxn modelId="{03BDBE44-3249-41A4-81F4-826BA829976D}" type="presParOf" srcId="{16EC7AB0-10C5-4BA4-BD0C-F8D2F85F3657}" destId="{9649E79D-8ED2-430A-8F36-6C3FEF1202E3}" srcOrd="1" destOrd="0" presId="urn:microsoft.com/office/officeart/2005/8/layout/hierarchy3"/>
    <dgm:cxn modelId="{796236E6-DF75-4EBD-BA64-5077797294D5}" type="presParOf" srcId="{16EC7AB0-10C5-4BA4-BD0C-F8D2F85F3657}" destId="{6680F1A9-5F7A-4083-94A9-4B576A9BE730}" srcOrd="2" destOrd="0" presId="urn:microsoft.com/office/officeart/2005/8/layout/hierarchy3"/>
    <dgm:cxn modelId="{108E9ED5-E8CB-446B-BD2A-DCEB0B814F9B}" type="presParOf" srcId="{16EC7AB0-10C5-4BA4-BD0C-F8D2F85F3657}" destId="{DB3CC639-EEF7-4992-9A5D-0E99292D9919}" srcOrd="3" destOrd="0" presId="urn:microsoft.com/office/officeart/2005/8/layout/hierarchy3"/>
    <dgm:cxn modelId="{01B51D37-4119-4A28-82C0-747F9D13A7A9}" type="presParOf" srcId="{16EC7AB0-10C5-4BA4-BD0C-F8D2F85F3657}" destId="{F228E956-2504-4045-A5B6-7E3BB25AACF1}" srcOrd="4" destOrd="0" presId="urn:microsoft.com/office/officeart/2005/8/layout/hierarchy3"/>
    <dgm:cxn modelId="{16AC7AC3-D288-4692-9EC2-61085634323B}" type="presParOf" srcId="{16EC7AB0-10C5-4BA4-BD0C-F8D2F85F3657}" destId="{3A7D8DBF-B1B0-45AF-AAD4-E970EFA83CE4}" srcOrd="5" destOrd="0" presId="urn:microsoft.com/office/officeart/2005/8/layout/hierarchy3"/>
    <dgm:cxn modelId="{1C0A507C-4B61-4FD1-8435-F3F03FB1A591}" type="presParOf" srcId="{FC44F7CF-A129-4CBA-BC18-6A8F98115550}" destId="{73777084-E591-4C14-B1A2-CC554337B983}" srcOrd="2" destOrd="0" presId="urn:microsoft.com/office/officeart/2005/8/layout/hierarchy3"/>
    <dgm:cxn modelId="{0A953C93-42AE-4097-90F6-329E0EB0DC3A}" type="presParOf" srcId="{73777084-E591-4C14-B1A2-CC554337B983}" destId="{79DBDFBA-4227-4D64-9C1C-924B72F67832}" srcOrd="0" destOrd="0" presId="urn:microsoft.com/office/officeart/2005/8/layout/hierarchy3"/>
    <dgm:cxn modelId="{65A025C0-74D6-4783-8D7A-41428B393E9C}" type="presParOf" srcId="{79DBDFBA-4227-4D64-9C1C-924B72F67832}" destId="{8708BD80-9981-4E8B-BC1B-32AA418DB619}" srcOrd="0" destOrd="0" presId="urn:microsoft.com/office/officeart/2005/8/layout/hierarchy3"/>
    <dgm:cxn modelId="{1CC0FCF7-4C2E-42D9-83E0-4B2E66C44A37}" type="presParOf" srcId="{79DBDFBA-4227-4D64-9C1C-924B72F67832}" destId="{A9C44E58-9EBF-4AD5-947D-857119FC4E79}" srcOrd="1" destOrd="0" presId="urn:microsoft.com/office/officeart/2005/8/layout/hierarchy3"/>
    <dgm:cxn modelId="{636B21E7-D327-418E-B49B-164B6CBCCA4A}" type="presParOf" srcId="{73777084-E591-4C14-B1A2-CC554337B983}" destId="{ECDBC5B5-22D1-4BCC-AEC4-4AA88130089F}" srcOrd="1" destOrd="0" presId="urn:microsoft.com/office/officeart/2005/8/layout/hierarchy3"/>
    <dgm:cxn modelId="{DDBF3B35-1F87-45EA-8762-254FF0445B00}" type="presParOf" srcId="{ECDBC5B5-22D1-4BCC-AEC4-4AA88130089F}" destId="{1995BBC2-3496-4485-A514-602E58B133AB}" srcOrd="0" destOrd="0" presId="urn:microsoft.com/office/officeart/2005/8/layout/hierarchy3"/>
    <dgm:cxn modelId="{DE4C8C9E-8E7F-4DAB-9B82-9CDD48D2968D}" type="presParOf" srcId="{ECDBC5B5-22D1-4BCC-AEC4-4AA88130089F}" destId="{F19619FA-B598-4042-9507-73DE55450BA9}" srcOrd="1" destOrd="0" presId="urn:microsoft.com/office/officeart/2005/8/layout/hierarchy3"/>
    <dgm:cxn modelId="{ED27A624-C4FA-4A53-B407-B6AD4DD2BCB8}" type="presParOf" srcId="{ECDBC5B5-22D1-4BCC-AEC4-4AA88130089F}" destId="{D046C8C6-48B8-4DA8-8789-AC15F0841643}" srcOrd="2" destOrd="0" presId="urn:microsoft.com/office/officeart/2005/8/layout/hierarchy3"/>
    <dgm:cxn modelId="{4159ADBB-DAF8-422F-AEE2-A5E79DFEDCA7}" type="presParOf" srcId="{ECDBC5B5-22D1-4BCC-AEC4-4AA88130089F}" destId="{E7D4C1DC-F86B-47E3-AC49-58EA5C466159}" srcOrd="3" destOrd="0" presId="urn:microsoft.com/office/officeart/2005/8/layout/hierarchy3"/>
    <dgm:cxn modelId="{EF96DF81-E625-4886-A14F-8F8225645CAB}" type="presParOf" srcId="{ECDBC5B5-22D1-4BCC-AEC4-4AA88130089F}" destId="{B6AE781D-AB0B-4ABE-AE63-DBF27DB669BC}" srcOrd="4" destOrd="0" presId="urn:microsoft.com/office/officeart/2005/8/layout/hierarchy3"/>
    <dgm:cxn modelId="{1784D5D0-0B35-47F3-8E45-952572BF209D}" type="presParOf" srcId="{ECDBC5B5-22D1-4BCC-AEC4-4AA88130089F}" destId="{DE4D6FE1-A9E6-4521-A39F-8045595283AB}" srcOrd="5" destOrd="0" presId="urn:microsoft.com/office/officeart/2005/8/layout/hierarchy3"/>
    <dgm:cxn modelId="{8AB84A4B-89D1-44B4-98BC-FBB47EF0803E}" type="presParOf" srcId="{ECDBC5B5-22D1-4BCC-AEC4-4AA88130089F}" destId="{2DB263AB-FEA8-41C6-AC6E-5A2658F15E5E}" srcOrd="6" destOrd="0" presId="urn:microsoft.com/office/officeart/2005/8/layout/hierarchy3"/>
    <dgm:cxn modelId="{0B81CC01-B00F-48D5-9E7F-EDB2B5762028}" type="presParOf" srcId="{ECDBC5B5-22D1-4BCC-AEC4-4AA88130089F}" destId="{676E5B72-8583-4D9B-AC53-7CFBA191DF0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DBD1-E063-4146-9ED0-AD3C715E6DB2}">
      <dsp:nvSpPr>
        <dsp:cNvPr id="0" name=""/>
        <dsp:cNvSpPr/>
      </dsp:nvSpPr>
      <dsp:spPr>
        <a:xfrm>
          <a:off x="5579" y="28540"/>
          <a:ext cx="2599176" cy="876064"/>
        </a:xfrm>
        <a:prstGeom prst="roundRect">
          <a:avLst>
            <a:gd name="adj" fmla="val 10000"/>
          </a:avLst>
        </a:prstGeom>
        <a:solidFill>
          <a:srgbClr val="5263A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ca-ES" sz="2400" b="1" kern="1200" dirty="0" err="1"/>
            <a:t>That’s</a:t>
          </a:r>
          <a:r>
            <a:rPr lang="ca-ES" sz="2400" b="1" kern="1200" dirty="0"/>
            <a:t> </a:t>
          </a:r>
          <a:r>
            <a:rPr lang="ca-ES" sz="2400" b="1" kern="1200" dirty="0" err="1"/>
            <a:t>access</a:t>
          </a:r>
          <a:endParaRPr lang="ca-ES" sz="2400" b="1" kern="1200" dirty="0"/>
        </a:p>
      </dsp:txBody>
      <dsp:txXfrm>
        <a:off x="31238" y="54199"/>
        <a:ext cx="2547858" cy="824746"/>
      </dsp:txXfrm>
    </dsp:sp>
    <dsp:sp modelId="{F15E64F6-0FE4-4C8A-967B-90A969DA6B0B}">
      <dsp:nvSpPr>
        <dsp:cNvPr id="0" name=""/>
        <dsp:cNvSpPr/>
      </dsp:nvSpPr>
      <dsp:spPr>
        <a:xfrm>
          <a:off x="265496" y="904604"/>
          <a:ext cx="259917" cy="553076"/>
        </a:xfrm>
        <a:custGeom>
          <a:avLst/>
          <a:gdLst/>
          <a:ahLst/>
          <a:cxnLst/>
          <a:rect l="0" t="0" r="0" b="0"/>
          <a:pathLst>
            <a:path>
              <a:moveTo>
                <a:pt x="0" y="0"/>
              </a:moveTo>
              <a:lnTo>
                <a:pt x="0" y="553076"/>
              </a:lnTo>
              <a:lnTo>
                <a:pt x="259917" y="553076"/>
              </a:lnTo>
            </a:path>
          </a:pathLst>
        </a:custGeom>
        <a:noFill/>
        <a:ln w="19050" cap="flat" cmpd="sng" algn="ctr">
          <a:solidFill>
            <a:srgbClr val="5263AE"/>
          </a:solidFill>
          <a:prstDash val="solid"/>
          <a:miter lim="800000"/>
        </a:ln>
        <a:effectLst/>
      </dsp:spPr>
      <dsp:style>
        <a:lnRef idx="2">
          <a:scrgbClr r="0" g="0" b="0"/>
        </a:lnRef>
        <a:fillRef idx="0">
          <a:scrgbClr r="0" g="0" b="0"/>
        </a:fillRef>
        <a:effectRef idx="0">
          <a:scrgbClr r="0" g="0" b="0"/>
        </a:effectRef>
        <a:fontRef idx="minor"/>
      </dsp:style>
    </dsp:sp>
    <dsp:sp modelId="{B880DBEB-6FF3-4F57-B352-C0F9A1833CA4}">
      <dsp:nvSpPr>
        <dsp:cNvPr id="0" name=""/>
        <dsp:cNvSpPr/>
      </dsp:nvSpPr>
      <dsp:spPr>
        <a:xfrm>
          <a:off x="525414" y="1123620"/>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263A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ca-ES" sz="1400" b="1" kern="1200" dirty="0" err="1">
              <a:solidFill>
                <a:srgbClr val="5263AE"/>
              </a:solidFill>
            </a:rPr>
            <a:t>Area</a:t>
          </a:r>
          <a:r>
            <a:rPr lang="ca-ES" sz="1400" b="1" kern="1200" dirty="0">
              <a:solidFill>
                <a:srgbClr val="5263AE"/>
              </a:solidFill>
            </a:rPr>
            <a:t> 1</a:t>
          </a:r>
        </a:p>
        <a:p>
          <a:pPr marL="0" lvl="0" indent="0" algn="ctr" defTabSz="622300">
            <a:lnSpc>
              <a:spcPct val="90000"/>
            </a:lnSpc>
            <a:spcBef>
              <a:spcPct val="0"/>
            </a:spcBef>
            <a:spcAft>
              <a:spcPct val="35000"/>
            </a:spcAft>
            <a:buFont typeface="Arial" panose="020B0604020202020204" pitchFamily="34" charset="0"/>
            <a:buNone/>
          </a:pPr>
          <a:r>
            <a:rPr lang="ca-ES" sz="1400" kern="1200" dirty="0"/>
            <a:t>Cultural </a:t>
          </a:r>
          <a:r>
            <a:rPr lang="ca-ES" sz="1400" kern="1200" dirty="0" err="1"/>
            <a:t>and</a:t>
          </a:r>
          <a:r>
            <a:rPr lang="ca-ES" sz="1400" kern="1200" dirty="0"/>
            <a:t> artístic </a:t>
          </a:r>
          <a:r>
            <a:rPr lang="ca-ES" sz="1400" kern="1200" dirty="0" err="1"/>
            <a:t>languages</a:t>
          </a:r>
          <a:endParaRPr lang="ca-ES" sz="1400" kern="1200" dirty="0"/>
        </a:p>
      </dsp:txBody>
      <dsp:txXfrm>
        <a:off x="544983" y="1143189"/>
        <a:ext cx="2360113" cy="628983"/>
      </dsp:txXfrm>
    </dsp:sp>
    <dsp:sp modelId="{66E728DA-DAE9-4463-8F0A-2A7D64C157E3}">
      <dsp:nvSpPr>
        <dsp:cNvPr id="0" name=""/>
        <dsp:cNvSpPr/>
      </dsp:nvSpPr>
      <dsp:spPr>
        <a:xfrm>
          <a:off x="265496" y="904604"/>
          <a:ext cx="259917" cy="1440214"/>
        </a:xfrm>
        <a:custGeom>
          <a:avLst/>
          <a:gdLst/>
          <a:ahLst/>
          <a:cxnLst/>
          <a:rect l="0" t="0" r="0" b="0"/>
          <a:pathLst>
            <a:path>
              <a:moveTo>
                <a:pt x="0" y="0"/>
              </a:moveTo>
              <a:lnTo>
                <a:pt x="0" y="1440214"/>
              </a:lnTo>
              <a:lnTo>
                <a:pt x="259917" y="1440214"/>
              </a:lnTo>
            </a:path>
          </a:pathLst>
        </a:custGeom>
        <a:noFill/>
        <a:ln w="19050" cap="flat" cmpd="sng" algn="ctr">
          <a:solidFill>
            <a:srgbClr val="4B7DAD"/>
          </a:solidFill>
          <a:prstDash val="solid"/>
          <a:miter lim="800000"/>
        </a:ln>
        <a:effectLst/>
      </dsp:spPr>
      <dsp:style>
        <a:lnRef idx="2">
          <a:scrgbClr r="0" g="0" b="0"/>
        </a:lnRef>
        <a:fillRef idx="0">
          <a:scrgbClr r="0" g="0" b="0"/>
        </a:fillRef>
        <a:effectRef idx="0">
          <a:scrgbClr r="0" g="0" b="0"/>
        </a:effectRef>
        <a:fontRef idx="minor"/>
      </dsp:style>
    </dsp:sp>
    <dsp:sp modelId="{044D9933-70B2-4F7C-B348-1EBB064938A4}">
      <dsp:nvSpPr>
        <dsp:cNvPr id="0" name=""/>
        <dsp:cNvSpPr/>
      </dsp:nvSpPr>
      <dsp:spPr>
        <a:xfrm>
          <a:off x="525414" y="2010758"/>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263A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263AE"/>
              </a:solidFill>
            </a:rPr>
            <a:t>Area</a:t>
          </a:r>
          <a:r>
            <a:rPr lang="ca-ES" sz="1400" b="1" kern="1200" dirty="0">
              <a:solidFill>
                <a:srgbClr val="5263AE"/>
              </a:solidFill>
            </a:rPr>
            <a:t> 2</a:t>
          </a:r>
        </a:p>
        <a:p>
          <a:pPr marL="0" lvl="0" indent="0" algn="ctr" defTabSz="622300">
            <a:lnSpc>
              <a:spcPct val="90000"/>
            </a:lnSpc>
            <a:spcBef>
              <a:spcPct val="0"/>
            </a:spcBef>
            <a:spcAft>
              <a:spcPct val="35000"/>
            </a:spcAft>
            <a:buNone/>
          </a:pPr>
          <a:r>
            <a:rPr lang="ca-ES" sz="1400" kern="1200" dirty="0" err="1"/>
            <a:t>Reading</a:t>
          </a:r>
          <a:r>
            <a:rPr lang="ca-ES" sz="1400" kern="1200" dirty="0"/>
            <a:t> </a:t>
          </a:r>
          <a:r>
            <a:rPr lang="ca-ES" sz="1400" kern="1200" dirty="0" err="1"/>
            <a:t>action</a:t>
          </a:r>
          <a:endParaRPr lang="ca-ES" sz="1400" kern="1200" dirty="0"/>
        </a:p>
      </dsp:txBody>
      <dsp:txXfrm>
        <a:off x="544983" y="2030327"/>
        <a:ext cx="2360113" cy="628983"/>
      </dsp:txXfrm>
    </dsp:sp>
    <dsp:sp modelId="{D72A7E5E-45B8-4523-92E3-CA5EBFD430C9}">
      <dsp:nvSpPr>
        <dsp:cNvPr id="0" name=""/>
        <dsp:cNvSpPr/>
      </dsp:nvSpPr>
      <dsp:spPr>
        <a:xfrm>
          <a:off x="265496" y="904604"/>
          <a:ext cx="259917" cy="2327351"/>
        </a:xfrm>
        <a:custGeom>
          <a:avLst/>
          <a:gdLst/>
          <a:ahLst/>
          <a:cxnLst/>
          <a:rect l="0" t="0" r="0" b="0"/>
          <a:pathLst>
            <a:path>
              <a:moveTo>
                <a:pt x="0" y="0"/>
              </a:moveTo>
              <a:lnTo>
                <a:pt x="0" y="2327351"/>
              </a:lnTo>
              <a:lnTo>
                <a:pt x="259917" y="2327351"/>
              </a:lnTo>
            </a:path>
          </a:pathLst>
        </a:custGeom>
        <a:noFill/>
        <a:ln w="19050" cap="flat" cmpd="sng" algn="ctr">
          <a:solidFill>
            <a:srgbClr val="5263AE"/>
          </a:solidFill>
          <a:prstDash val="solid"/>
          <a:miter lim="800000"/>
        </a:ln>
        <a:effectLst/>
      </dsp:spPr>
      <dsp:style>
        <a:lnRef idx="2">
          <a:scrgbClr r="0" g="0" b="0"/>
        </a:lnRef>
        <a:fillRef idx="0">
          <a:scrgbClr r="0" g="0" b="0"/>
        </a:fillRef>
        <a:effectRef idx="0">
          <a:scrgbClr r="0" g="0" b="0"/>
        </a:effectRef>
        <a:fontRef idx="minor"/>
      </dsp:style>
    </dsp:sp>
    <dsp:sp modelId="{149E1964-5F32-44ED-88B4-C380C936D19B}">
      <dsp:nvSpPr>
        <dsp:cNvPr id="0" name=""/>
        <dsp:cNvSpPr/>
      </dsp:nvSpPr>
      <dsp:spPr>
        <a:xfrm>
          <a:off x="525414" y="2897895"/>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263A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263AE"/>
              </a:solidFill>
            </a:rPr>
            <a:t>Area</a:t>
          </a:r>
          <a:r>
            <a:rPr lang="ca-ES" sz="1400" b="1" kern="1200" dirty="0">
              <a:solidFill>
                <a:srgbClr val="5263AE"/>
              </a:solidFill>
            </a:rPr>
            <a:t> 3</a:t>
          </a:r>
        </a:p>
        <a:p>
          <a:pPr marL="0" lvl="0" indent="0" algn="ctr" defTabSz="622300">
            <a:lnSpc>
              <a:spcPct val="90000"/>
            </a:lnSpc>
            <a:spcBef>
              <a:spcPct val="0"/>
            </a:spcBef>
            <a:spcAft>
              <a:spcPct val="35000"/>
            </a:spcAft>
            <a:buNone/>
          </a:pPr>
          <a:r>
            <a:rPr lang="ca-ES" sz="1400" kern="1200" dirty="0"/>
            <a:t>Cultural </a:t>
          </a:r>
          <a:r>
            <a:rPr lang="ca-ES" sz="1400" kern="1200" dirty="0" err="1"/>
            <a:t>heritage</a:t>
          </a:r>
          <a:endParaRPr lang="ca-ES" sz="1400" kern="1200" dirty="0"/>
        </a:p>
      </dsp:txBody>
      <dsp:txXfrm>
        <a:off x="544983" y="2917464"/>
        <a:ext cx="2360113" cy="628983"/>
      </dsp:txXfrm>
    </dsp:sp>
    <dsp:sp modelId="{B60895B6-03B4-445A-8E34-9F96655B9494}">
      <dsp:nvSpPr>
        <dsp:cNvPr id="0" name=""/>
        <dsp:cNvSpPr/>
      </dsp:nvSpPr>
      <dsp:spPr>
        <a:xfrm>
          <a:off x="265496" y="904604"/>
          <a:ext cx="259917" cy="3214489"/>
        </a:xfrm>
        <a:custGeom>
          <a:avLst/>
          <a:gdLst/>
          <a:ahLst/>
          <a:cxnLst/>
          <a:rect l="0" t="0" r="0" b="0"/>
          <a:pathLst>
            <a:path>
              <a:moveTo>
                <a:pt x="0" y="0"/>
              </a:moveTo>
              <a:lnTo>
                <a:pt x="0" y="3214489"/>
              </a:lnTo>
              <a:lnTo>
                <a:pt x="259917" y="3214489"/>
              </a:lnTo>
            </a:path>
          </a:pathLst>
        </a:custGeom>
        <a:noFill/>
        <a:ln w="19050" cap="flat" cmpd="sng" algn="ctr">
          <a:solidFill>
            <a:srgbClr val="5263AE"/>
          </a:solidFill>
          <a:prstDash val="solid"/>
          <a:miter lim="800000"/>
        </a:ln>
        <a:effectLst/>
      </dsp:spPr>
      <dsp:style>
        <a:lnRef idx="2">
          <a:scrgbClr r="0" g="0" b="0"/>
        </a:lnRef>
        <a:fillRef idx="0">
          <a:scrgbClr r="0" g="0" b="0"/>
        </a:fillRef>
        <a:effectRef idx="0">
          <a:scrgbClr r="0" g="0" b="0"/>
        </a:effectRef>
        <a:fontRef idx="minor"/>
      </dsp:style>
    </dsp:sp>
    <dsp:sp modelId="{1EA8508E-BCCD-4BD5-8FBC-29E2389B96A0}">
      <dsp:nvSpPr>
        <dsp:cNvPr id="0" name=""/>
        <dsp:cNvSpPr/>
      </dsp:nvSpPr>
      <dsp:spPr>
        <a:xfrm>
          <a:off x="525414" y="3785033"/>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263A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263AE"/>
              </a:solidFill>
            </a:rPr>
            <a:t>Area</a:t>
          </a:r>
          <a:r>
            <a:rPr lang="ca-ES" sz="1400" b="1" kern="1200" dirty="0">
              <a:solidFill>
                <a:srgbClr val="5263AE"/>
              </a:solidFill>
            </a:rPr>
            <a:t> 4</a:t>
          </a:r>
        </a:p>
        <a:p>
          <a:pPr marL="0" lvl="0" indent="0" algn="ctr" defTabSz="622300">
            <a:lnSpc>
              <a:spcPct val="90000"/>
            </a:lnSpc>
            <a:spcBef>
              <a:spcPct val="0"/>
            </a:spcBef>
            <a:spcAft>
              <a:spcPct val="35000"/>
            </a:spcAft>
            <a:buNone/>
          </a:pPr>
          <a:r>
            <a:rPr lang="ca-ES" sz="1400" kern="1200" dirty="0" err="1"/>
            <a:t>Infrasructure</a:t>
          </a:r>
          <a:r>
            <a:rPr lang="ca-ES" sz="1400" kern="1200" dirty="0"/>
            <a:t> </a:t>
          </a:r>
          <a:r>
            <a:rPr lang="ca-ES" sz="1400" kern="1200" dirty="0" err="1"/>
            <a:t>and</a:t>
          </a:r>
          <a:r>
            <a:rPr lang="ca-ES" sz="1400" kern="1200" dirty="0"/>
            <a:t> </a:t>
          </a:r>
          <a:r>
            <a:rPr lang="ca-ES" sz="1400" kern="1200" dirty="0" err="1"/>
            <a:t>equipment</a:t>
          </a:r>
          <a:endParaRPr lang="ca-ES" sz="1400" kern="1200" dirty="0"/>
        </a:p>
      </dsp:txBody>
      <dsp:txXfrm>
        <a:off x="544983" y="3804602"/>
        <a:ext cx="2360113" cy="628983"/>
      </dsp:txXfrm>
    </dsp:sp>
    <dsp:sp modelId="{60605E4E-BE80-4F8F-92D8-A22EA2DC9858}">
      <dsp:nvSpPr>
        <dsp:cNvPr id="0" name=""/>
        <dsp:cNvSpPr/>
      </dsp:nvSpPr>
      <dsp:spPr>
        <a:xfrm>
          <a:off x="265496" y="904604"/>
          <a:ext cx="259917" cy="4101626"/>
        </a:xfrm>
        <a:custGeom>
          <a:avLst/>
          <a:gdLst/>
          <a:ahLst/>
          <a:cxnLst/>
          <a:rect l="0" t="0" r="0" b="0"/>
          <a:pathLst>
            <a:path>
              <a:moveTo>
                <a:pt x="0" y="0"/>
              </a:moveTo>
              <a:lnTo>
                <a:pt x="0" y="4101626"/>
              </a:lnTo>
              <a:lnTo>
                <a:pt x="259917" y="4101626"/>
              </a:lnTo>
            </a:path>
          </a:pathLst>
        </a:custGeom>
        <a:noFill/>
        <a:ln w="19050" cap="flat" cmpd="sng" algn="ctr">
          <a:solidFill>
            <a:srgbClr val="5263AE"/>
          </a:solidFill>
          <a:prstDash val="solid"/>
          <a:miter lim="800000"/>
        </a:ln>
        <a:effectLst/>
      </dsp:spPr>
      <dsp:style>
        <a:lnRef idx="2">
          <a:scrgbClr r="0" g="0" b="0"/>
        </a:lnRef>
        <a:fillRef idx="0">
          <a:scrgbClr r="0" g="0" b="0"/>
        </a:fillRef>
        <a:effectRef idx="0">
          <a:scrgbClr r="0" g="0" b="0"/>
        </a:effectRef>
        <a:fontRef idx="minor"/>
      </dsp:style>
    </dsp:sp>
    <dsp:sp modelId="{142F64E9-BCD8-4DC9-85C6-34447E3398E1}">
      <dsp:nvSpPr>
        <dsp:cNvPr id="0" name=""/>
        <dsp:cNvSpPr/>
      </dsp:nvSpPr>
      <dsp:spPr>
        <a:xfrm>
          <a:off x="525414" y="4672170"/>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263A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263AE"/>
              </a:solidFill>
            </a:rPr>
            <a:t>Area</a:t>
          </a:r>
          <a:r>
            <a:rPr lang="ca-ES" sz="1400" b="1" kern="1200" dirty="0">
              <a:solidFill>
                <a:srgbClr val="5263AE"/>
              </a:solidFill>
            </a:rPr>
            <a:t> 5</a:t>
          </a:r>
        </a:p>
        <a:p>
          <a:pPr marL="0" lvl="0" indent="0" algn="ctr" defTabSz="622300">
            <a:lnSpc>
              <a:spcPct val="90000"/>
            </a:lnSpc>
            <a:spcBef>
              <a:spcPct val="0"/>
            </a:spcBef>
            <a:spcAft>
              <a:spcPct val="35000"/>
            </a:spcAft>
            <a:buNone/>
          </a:pPr>
          <a:r>
            <a:rPr lang="ca-ES" sz="1400" kern="1200" dirty="0"/>
            <a:t>Institucional </a:t>
          </a:r>
          <a:r>
            <a:rPr lang="ca-ES" sz="1400" kern="1200" dirty="0" err="1"/>
            <a:t>and</a:t>
          </a:r>
          <a:r>
            <a:rPr lang="ca-ES" sz="1400" kern="1200" dirty="0"/>
            <a:t> </a:t>
          </a:r>
          <a:r>
            <a:rPr lang="ca-ES" sz="1400" kern="1200" dirty="0" err="1"/>
            <a:t>citizen</a:t>
          </a:r>
          <a:r>
            <a:rPr lang="ca-ES" sz="1400" kern="1200" dirty="0"/>
            <a:t> cultural </a:t>
          </a:r>
          <a:r>
            <a:rPr lang="ca-ES" sz="1400" kern="1200" dirty="0" err="1"/>
            <a:t>fabric</a:t>
          </a:r>
          <a:endParaRPr lang="ca-ES" sz="1400" kern="1200" dirty="0"/>
        </a:p>
      </dsp:txBody>
      <dsp:txXfrm>
        <a:off x="544983" y="4691739"/>
        <a:ext cx="2360113" cy="628983"/>
      </dsp:txXfrm>
    </dsp:sp>
    <dsp:sp modelId="{7ED840C3-6BA2-4F16-8DED-8ACDCF680F01}">
      <dsp:nvSpPr>
        <dsp:cNvPr id="0" name=""/>
        <dsp:cNvSpPr/>
      </dsp:nvSpPr>
      <dsp:spPr>
        <a:xfrm>
          <a:off x="3042787" y="28540"/>
          <a:ext cx="2599176" cy="876064"/>
        </a:xfrm>
        <a:prstGeom prst="roundRect">
          <a:avLst>
            <a:gd name="adj" fmla="val 10000"/>
          </a:avLst>
        </a:prstGeom>
        <a:solidFill>
          <a:srgbClr val="E18F4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ca-ES" sz="2400" kern="1200" dirty="0" err="1"/>
            <a:t>This</a:t>
          </a:r>
          <a:r>
            <a:rPr lang="ca-ES" sz="2400" kern="1200" dirty="0"/>
            <a:t> </a:t>
          </a:r>
          <a:r>
            <a:rPr lang="ca-ES" sz="2400" kern="1200" dirty="0" err="1"/>
            <a:t>participation</a:t>
          </a:r>
          <a:r>
            <a:rPr lang="ca-ES" sz="2400" kern="1200" dirty="0"/>
            <a:t> </a:t>
          </a:r>
        </a:p>
      </dsp:txBody>
      <dsp:txXfrm>
        <a:off x="3068446" y="54199"/>
        <a:ext cx="2547858" cy="824746"/>
      </dsp:txXfrm>
    </dsp:sp>
    <dsp:sp modelId="{1C7BBC9A-5675-4BC7-943F-9BEAE19BD642}">
      <dsp:nvSpPr>
        <dsp:cNvPr id="0" name=""/>
        <dsp:cNvSpPr/>
      </dsp:nvSpPr>
      <dsp:spPr>
        <a:xfrm>
          <a:off x="3302705" y="904604"/>
          <a:ext cx="259917" cy="553076"/>
        </a:xfrm>
        <a:custGeom>
          <a:avLst/>
          <a:gdLst/>
          <a:ahLst/>
          <a:cxnLst/>
          <a:rect l="0" t="0" r="0" b="0"/>
          <a:pathLst>
            <a:path>
              <a:moveTo>
                <a:pt x="0" y="0"/>
              </a:moveTo>
              <a:lnTo>
                <a:pt x="0" y="553076"/>
              </a:lnTo>
              <a:lnTo>
                <a:pt x="259917" y="553076"/>
              </a:lnTo>
            </a:path>
          </a:pathLst>
        </a:custGeom>
        <a:noFill/>
        <a:ln w="19050" cap="flat" cmpd="sng" algn="ctr">
          <a:solidFill>
            <a:srgbClr val="E18F4B"/>
          </a:solidFill>
          <a:prstDash val="solid"/>
          <a:miter lim="800000"/>
        </a:ln>
        <a:effectLst/>
      </dsp:spPr>
      <dsp:style>
        <a:lnRef idx="2">
          <a:scrgbClr r="0" g="0" b="0"/>
        </a:lnRef>
        <a:fillRef idx="0">
          <a:scrgbClr r="0" g="0" b="0"/>
        </a:fillRef>
        <a:effectRef idx="0">
          <a:scrgbClr r="0" g="0" b="0"/>
        </a:effectRef>
        <a:fontRef idx="minor"/>
      </dsp:style>
    </dsp:sp>
    <dsp:sp modelId="{9649E79D-8ED2-430A-8F36-6C3FEF1202E3}">
      <dsp:nvSpPr>
        <dsp:cNvPr id="0" name=""/>
        <dsp:cNvSpPr/>
      </dsp:nvSpPr>
      <dsp:spPr>
        <a:xfrm>
          <a:off x="3562623" y="1123620"/>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E18F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ca-ES" sz="1400" b="1" kern="1200" dirty="0" err="1">
              <a:solidFill>
                <a:srgbClr val="E18F4B"/>
              </a:solidFill>
            </a:rPr>
            <a:t>Area</a:t>
          </a:r>
          <a:r>
            <a:rPr lang="ca-ES" sz="1400" b="1" kern="1200" dirty="0">
              <a:solidFill>
                <a:srgbClr val="E18F4B"/>
              </a:solidFill>
            </a:rPr>
            <a:t> 6</a:t>
          </a:r>
        </a:p>
        <a:p>
          <a:pPr marL="0" lvl="0" indent="0" algn="ctr" defTabSz="622300">
            <a:lnSpc>
              <a:spcPct val="90000"/>
            </a:lnSpc>
            <a:spcBef>
              <a:spcPct val="0"/>
            </a:spcBef>
            <a:spcAft>
              <a:spcPct val="35000"/>
            </a:spcAft>
            <a:buFont typeface="Arial" panose="020B0604020202020204" pitchFamily="34" charset="0"/>
            <a:buNone/>
          </a:pPr>
          <a:r>
            <a:rPr lang="ca-ES" sz="1400" kern="1200" dirty="0" err="1"/>
            <a:t>Mediation</a:t>
          </a:r>
          <a:r>
            <a:rPr lang="ca-ES" sz="1400" kern="1200" dirty="0"/>
            <a:t> </a:t>
          </a:r>
          <a:r>
            <a:rPr lang="ca-ES" sz="1400" kern="1200" dirty="0" err="1"/>
            <a:t>and</a:t>
          </a:r>
          <a:r>
            <a:rPr lang="ca-ES" sz="1400" kern="1200" dirty="0"/>
            <a:t> </a:t>
          </a:r>
          <a:r>
            <a:rPr lang="ca-ES" sz="1400" kern="1200" dirty="0" err="1"/>
            <a:t>education</a:t>
          </a:r>
          <a:endParaRPr lang="ca-ES" sz="1400" kern="1200" dirty="0"/>
        </a:p>
      </dsp:txBody>
      <dsp:txXfrm>
        <a:off x="3582192" y="1143189"/>
        <a:ext cx="2360113" cy="628983"/>
      </dsp:txXfrm>
    </dsp:sp>
    <dsp:sp modelId="{6680F1A9-5F7A-4083-94A9-4B576A9BE730}">
      <dsp:nvSpPr>
        <dsp:cNvPr id="0" name=""/>
        <dsp:cNvSpPr/>
      </dsp:nvSpPr>
      <dsp:spPr>
        <a:xfrm>
          <a:off x="3302705" y="904604"/>
          <a:ext cx="259917" cy="1440214"/>
        </a:xfrm>
        <a:custGeom>
          <a:avLst/>
          <a:gdLst/>
          <a:ahLst/>
          <a:cxnLst/>
          <a:rect l="0" t="0" r="0" b="0"/>
          <a:pathLst>
            <a:path>
              <a:moveTo>
                <a:pt x="0" y="0"/>
              </a:moveTo>
              <a:lnTo>
                <a:pt x="0" y="1440214"/>
              </a:lnTo>
              <a:lnTo>
                <a:pt x="259917" y="1440214"/>
              </a:lnTo>
            </a:path>
          </a:pathLst>
        </a:custGeom>
        <a:noFill/>
        <a:ln w="19050" cap="flat" cmpd="sng" algn="ctr">
          <a:solidFill>
            <a:srgbClr val="E18F4B"/>
          </a:solidFill>
          <a:prstDash val="solid"/>
          <a:miter lim="800000"/>
        </a:ln>
        <a:effectLst/>
      </dsp:spPr>
      <dsp:style>
        <a:lnRef idx="2">
          <a:scrgbClr r="0" g="0" b="0"/>
        </a:lnRef>
        <a:fillRef idx="0">
          <a:scrgbClr r="0" g="0" b="0"/>
        </a:fillRef>
        <a:effectRef idx="0">
          <a:scrgbClr r="0" g="0" b="0"/>
        </a:effectRef>
        <a:fontRef idx="minor"/>
      </dsp:style>
    </dsp:sp>
    <dsp:sp modelId="{DB3CC639-EEF7-4992-9A5D-0E99292D9919}">
      <dsp:nvSpPr>
        <dsp:cNvPr id="0" name=""/>
        <dsp:cNvSpPr/>
      </dsp:nvSpPr>
      <dsp:spPr>
        <a:xfrm>
          <a:off x="3562623" y="2010758"/>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E18F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E18F4B"/>
              </a:solidFill>
            </a:rPr>
            <a:t>Area</a:t>
          </a:r>
          <a:r>
            <a:rPr lang="ca-ES" sz="1400" b="1" kern="1200" dirty="0">
              <a:solidFill>
                <a:srgbClr val="E18F4B"/>
              </a:solidFill>
            </a:rPr>
            <a:t> 7</a:t>
          </a:r>
          <a:r>
            <a:rPr lang="ca-ES" sz="1400" kern="1200" dirty="0"/>
            <a:t> </a:t>
          </a:r>
        </a:p>
        <a:p>
          <a:pPr marL="0" lvl="0" indent="0" algn="ctr" defTabSz="622300">
            <a:lnSpc>
              <a:spcPct val="90000"/>
            </a:lnSpc>
            <a:spcBef>
              <a:spcPct val="0"/>
            </a:spcBef>
            <a:spcAft>
              <a:spcPct val="35000"/>
            </a:spcAft>
            <a:buNone/>
          </a:pPr>
          <a:r>
            <a:rPr lang="ca-ES" sz="1400" kern="1200" dirty="0"/>
            <a:t> </a:t>
          </a:r>
          <a:r>
            <a:rPr lang="ca-ES" sz="1400" kern="1200" dirty="0" err="1"/>
            <a:t>Comunity</a:t>
          </a:r>
          <a:r>
            <a:rPr lang="ca-ES" sz="1400" kern="1200" dirty="0"/>
            <a:t> </a:t>
          </a:r>
          <a:r>
            <a:rPr lang="ca-ES" sz="1400" kern="1200" dirty="0" err="1"/>
            <a:t>culture</a:t>
          </a:r>
          <a:endParaRPr lang="ca-ES" sz="1400" kern="1200" dirty="0"/>
        </a:p>
      </dsp:txBody>
      <dsp:txXfrm>
        <a:off x="3582192" y="2030327"/>
        <a:ext cx="2360113" cy="628983"/>
      </dsp:txXfrm>
    </dsp:sp>
    <dsp:sp modelId="{F228E956-2504-4045-A5B6-7E3BB25AACF1}">
      <dsp:nvSpPr>
        <dsp:cNvPr id="0" name=""/>
        <dsp:cNvSpPr/>
      </dsp:nvSpPr>
      <dsp:spPr>
        <a:xfrm>
          <a:off x="3302705" y="904604"/>
          <a:ext cx="259917" cy="2327351"/>
        </a:xfrm>
        <a:custGeom>
          <a:avLst/>
          <a:gdLst/>
          <a:ahLst/>
          <a:cxnLst/>
          <a:rect l="0" t="0" r="0" b="0"/>
          <a:pathLst>
            <a:path>
              <a:moveTo>
                <a:pt x="0" y="0"/>
              </a:moveTo>
              <a:lnTo>
                <a:pt x="0" y="2327351"/>
              </a:lnTo>
              <a:lnTo>
                <a:pt x="259917" y="2327351"/>
              </a:lnTo>
            </a:path>
          </a:pathLst>
        </a:custGeom>
        <a:noFill/>
        <a:ln w="19050" cap="flat" cmpd="sng" algn="ctr">
          <a:solidFill>
            <a:srgbClr val="E18F4B"/>
          </a:solidFill>
          <a:prstDash val="solid"/>
          <a:miter lim="800000"/>
        </a:ln>
        <a:effectLst/>
      </dsp:spPr>
      <dsp:style>
        <a:lnRef idx="2">
          <a:scrgbClr r="0" g="0" b="0"/>
        </a:lnRef>
        <a:fillRef idx="0">
          <a:scrgbClr r="0" g="0" b="0"/>
        </a:fillRef>
        <a:effectRef idx="0">
          <a:scrgbClr r="0" g="0" b="0"/>
        </a:effectRef>
        <a:fontRef idx="minor"/>
      </dsp:style>
    </dsp:sp>
    <dsp:sp modelId="{3A7D8DBF-B1B0-45AF-AAD4-E970EFA83CE4}">
      <dsp:nvSpPr>
        <dsp:cNvPr id="0" name=""/>
        <dsp:cNvSpPr/>
      </dsp:nvSpPr>
      <dsp:spPr>
        <a:xfrm>
          <a:off x="3562623" y="2897895"/>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E18F4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E18F4B"/>
              </a:solidFill>
            </a:rPr>
            <a:t>Area</a:t>
          </a:r>
          <a:r>
            <a:rPr lang="ca-ES" sz="1400" b="1" kern="1200" dirty="0">
              <a:solidFill>
                <a:srgbClr val="E18F4B"/>
              </a:solidFill>
            </a:rPr>
            <a:t> 8</a:t>
          </a:r>
        </a:p>
        <a:p>
          <a:pPr marL="0" lvl="0" indent="0" algn="ctr" defTabSz="622300">
            <a:lnSpc>
              <a:spcPct val="90000"/>
            </a:lnSpc>
            <a:spcBef>
              <a:spcPct val="0"/>
            </a:spcBef>
            <a:spcAft>
              <a:spcPct val="35000"/>
            </a:spcAft>
            <a:buNone/>
          </a:pPr>
          <a:r>
            <a:rPr lang="ca-ES" sz="1400" kern="1200" dirty="0" err="1"/>
            <a:t>Artistic</a:t>
          </a:r>
          <a:r>
            <a:rPr lang="ca-ES" sz="1400" kern="1200" dirty="0"/>
            <a:t> </a:t>
          </a:r>
          <a:r>
            <a:rPr lang="ca-ES" sz="1400" kern="1200" dirty="0" err="1"/>
            <a:t>and</a:t>
          </a:r>
          <a:r>
            <a:rPr lang="ca-ES" sz="1400" kern="1200" dirty="0"/>
            <a:t> </a:t>
          </a:r>
          <a:r>
            <a:rPr lang="ca-ES" sz="1400" kern="1200" dirty="0" err="1"/>
            <a:t>literary</a:t>
          </a:r>
          <a:r>
            <a:rPr lang="ca-ES" sz="1400" kern="1200" dirty="0"/>
            <a:t> </a:t>
          </a:r>
          <a:r>
            <a:rPr lang="ca-ES" sz="1400" kern="1200" dirty="0" err="1"/>
            <a:t>creation</a:t>
          </a:r>
          <a:endParaRPr lang="ca-ES" sz="1400" kern="1200" dirty="0"/>
        </a:p>
      </dsp:txBody>
      <dsp:txXfrm>
        <a:off x="3582192" y="2917464"/>
        <a:ext cx="2360113" cy="628983"/>
      </dsp:txXfrm>
    </dsp:sp>
    <dsp:sp modelId="{8708BD80-9981-4E8B-BC1B-32AA418DB619}">
      <dsp:nvSpPr>
        <dsp:cNvPr id="0" name=""/>
        <dsp:cNvSpPr/>
      </dsp:nvSpPr>
      <dsp:spPr>
        <a:xfrm>
          <a:off x="6079996" y="28540"/>
          <a:ext cx="2599176" cy="876064"/>
        </a:xfrm>
        <a:prstGeom prst="roundRect">
          <a:avLst>
            <a:gd name="adj" fmla="val 10000"/>
          </a:avLst>
        </a:prstGeom>
        <a:solidFill>
          <a:srgbClr val="5BC19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ca-ES" sz="2400" b="1" kern="1200" dirty="0" err="1"/>
            <a:t>Innovation</a:t>
          </a:r>
          <a:r>
            <a:rPr lang="ca-ES" sz="2400" b="1" kern="1200" dirty="0"/>
            <a:t> </a:t>
          </a:r>
          <a:r>
            <a:rPr lang="ca-ES" sz="2400" b="1" kern="1200" dirty="0" err="1"/>
            <a:t>and</a:t>
          </a:r>
          <a:r>
            <a:rPr lang="ca-ES" sz="2400" b="1" kern="1200" dirty="0"/>
            <a:t> </a:t>
          </a:r>
          <a:r>
            <a:rPr lang="ca-ES" sz="2400" b="1" kern="1200" dirty="0" err="1"/>
            <a:t>knowledge</a:t>
          </a:r>
          <a:r>
            <a:rPr lang="ca-ES" sz="2400" b="1" kern="1200" dirty="0"/>
            <a:t> axis</a:t>
          </a:r>
        </a:p>
      </dsp:txBody>
      <dsp:txXfrm>
        <a:off x="6105655" y="54199"/>
        <a:ext cx="2547858" cy="824746"/>
      </dsp:txXfrm>
    </dsp:sp>
    <dsp:sp modelId="{1995BBC2-3496-4485-A514-602E58B133AB}">
      <dsp:nvSpPr>
        <dsp:cNvPr id="0" name=""/>
        <dsp:cNvSpPr/>
      </dsp:nvSpPr>
      <dsp:spPr>
        <a:xfrm>
          <a:off x="6339914" y="904604"/>
          <a:ext cx="259917" cy="553076"/>
        </a:xfrm>
        <a:custGeom>
          <a:avLst/>
          <a:gdLst/>
          <a:ahLst/>
          <a:cxnLst/>
          <a:rect l="0" t="0" r="0" b="0"/>
          <a:pathLst>
            <a:path>
              <a:moveTo>
                <a:pt x="0" y="0"/>
              </a:moveTo>
              <a:lnTo>
                <a:pt x="0" y="553076"/>
              </a:lnTo>
              <a:lnTo>
                <a:pt x="259917" y="553076"/>
              </a:lnTo>
            </a:path>
          </a:pathLst>
        </a:custGeom>
        <a:noFill/>
        <a:ln w="19050" cap="flat" cmpd="sng" algn="ctr">
          <a:solidFill>
            <a:srgbClr val="5BC19C"/>
          </a:solidFill>
          <a:prstDash val="solid"/>
          <a:miter lim="800000"/>
        </a:ln>
        <a:effectLst/>
      </dsp:spPr>
      <dsp:style>
        <a:lnRef idx="2">
          <a:scrgbClr r="0" g="0" b="0"/>
        </a:lnRef>
        <a:fillRef idx="0">
          <a:scrgbClr r="0" g="0" b="0"/>
        </a:fillRef>
        <a:effectRef idx="0">
          <a:scrgbClr r="0" g="0" b="0"/>
        </a:effectRef>
        <a:fontRef idx="minor"/>
      </dsp:style>
    </dsp:sp>
    <dsp:sp modelId="{F19619FA-B598-4042-9507-73DE55450BA9}">
      <dsp:nvSpPr>
        <dsp:cNvPr id="0" name=""/>
        <dsp:cNvSpPr/>
      </dsp:nvSpPr>
      <dsp:spPr>
        <a:xfrm>
          <a:off x="6599831" y="1123620"/>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BC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BC19C"/>
              </a:solidFill>
            </a:rPr>
            <a:t>Area</a:t>
          </a:r>
          <a:r>
            <a:rPr lang="ca-ES" sz="1400" b="1" kern="1200" dirty="0">
              <a:solidFill>
                <a:srgbClr val="5BC19C"/>
              </a:solidFill>
            </a:rPr>
            <a:t> 9</a:t>
          </a:r>
        </a:p>
        <a:p>
          <a:pPr marL="0" lvl="0" indent="0" algn="ctr" defTabSz="622300">
            <a:lnSpc>
              <a:spcPct val="90000"/>
            </a:lnSpc>
            <a:spcBef>
              <a:spcPct val="0"/>
            </a:spcBef>
            <a:spcAft>
              <a:spcPct val="35000"/>
            </a:spcAft>
            <a:buNone/>
          </a:pPr>
          <a:r>
            <a:rPr lang="ca-ES" sz="1400" kern="1200" dirty="0" err="1"/>
            <a:t>Institutional</a:t>
          </a:r>
          <a:r>
            <a:rPr lang="ca-ES" sz="1400" kern="1200" dirty="0"/>
            <a:t> </a:t>
          </a:r>
          <a:r>
            <a:rPr lang="ca-ES" sz="1400" kern="1200" dirty="0" err="1"/>
            <a:t>innovation</a:t>
          </a:r>
          <a:endParaRPr lang="ca-ES" sz="1400" kern="1200" dirty="0"/>
        </a:p>
      </dsp:txBody>
      <dsp:txXfrm>
        <a:off x="6619400" y="1143189"/>
        <a:ext cx="2360113" cy="628983"/>
      </dsp:txXfrm>
    </dsp:sp>
    <dsp:sp modelId="{D046C8C6-48B8-4DA8-8789-AC15F0841643}">
      <dsp:nvSpPr>
        <dsp:cNvPr id="0" name=""/>
        <dsp:cNvSpPr/>
      </dsp:nvSpPr>
      <dsp:spPr>
        <a:xfrm>
          <a:off x="6339914" y="904604"/>
          <a:ext cx="259917" cy="1440214"/>
        </a:xfrm>
        <a:custGeom>
          <a:avLst/>
          <a:gdLst/>
          <a:ahLst/>
          <a:cxnLst/>
          <a:rect l="0" t="0" r="0" b="0"/>
          <a:pathLst>
            <a:path>
              <a:moveTo>
                <a:pt x="0" y="0"/>
              </a:moveTo>
              <a:lnTo>
                <a:pt x="0" y="1440214"/>
              </a:lnTo>
              <a:lnTo>
                <a:pt x="259917" y="1440214"/>
              </a:lnTo>
            </a:path>
          </a:pathLst>
        </a:custGeom>
        <a:noFill/>
        <a:ln w="19050" cap="flat" cmpd="sng" algn="ctr">
          <a:solidFill>
            <a:srgbClr val="5BC19C"/>
          </a:solidFill>
          <a:prstDash val="solid"/>
          <a:miter lim="800000"/>
        </a:ln>
        <a:effectLst/>
      </dsp:spPr>
      <dsp:style>
        <a:lnRef idx="2">
          <a:scrgbClr r="0" g="0" b="0"/>
        </a:lnRef>
        <a:fillRef idx="0">
          <a:scrgbClr r="0" g="0" b="0"/>
        </a:fillRef>
        <a:effectRef idx="0">
          <a:scrgbClr r="0" g="0" b="0"/>
        </a:effectRef>
        <a:fontRef idx="minor"/>
      </dsp:style>
    </dsp:sp>
    <dsp:sp modelId="{E7D4C1DC-F86B-47E3-AC49-58EA5C466159}">
      <dsp:nvSpPr>
        <dsp:cNvPr id="0" name=""/>
        <dsp:cNvSpPr/>
      </dsp:nvSpPr>
      <dsp:spPr>
        <a:xfrm>
          <a:off x="6599831" y="2010758"/>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BC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BC19C"/>
              </a:solidFill>
            </a:rPr>
            <a:t>Area</a:t>
          </a:r>
          <a:r>
            <a:rPr lang="ca-ES" sz="1400" b="1" kern="1200" dirty="0">
              <a:solidFill>
                <a:srgbClr val="5BC19C"/>
              </a:solidFill>
            </a:rPr>
            <a:t> 10</a:t>
          </a:r>
        </a:p>
        <a:p>
          <a:pPr marL="0" lvl="0" indent="0" algn="ctr" defTabSz="622300">
            <a:lnSpc>
              <a:spcPct val="90000"/>
            </a:lnSpc>
            <a:spcBef>
              <a:spcPct val="0"/>
            </a:spcBef>
            <a:spcAft>
              <a:spcPct val="35000"/>
            </a:spcAft>
            <a:buNone/>
          </a:pPr>
          <a:r>
            <a:rPr lang="ca-ES" sz="1400" kern="1200" dirty="0" err="1"/>
            <a:t>Learning</a:t>
          </a:r>
          <a:r>
            <a:rPr lang="ca-ES" sz="1400" kern="1200" dirty="0"/>
            <a:t> </a:t>
          </a:r>
          <a:r>
            <a:rPr lang="ca-ES" sz="1400" kern="1200" dirty="0" err="1"/>
            <a:t>communities</a:t>
          </a:r>
          <a:endParaRPr lang="ca-ES" sz="1400" kern="1200" dirty="0"/>
        </a:p>
      </dsp:txBody>
      <dsp:txXfrm>
        <a:off x="6619400" y="2030327"/>
        <a:ext cx="2360113" cy="628983"/>
      </dsp:txXfrm>
    </dsp:sp>
    <dsp:sp modelId="{B6AE781D-AB0B-4ABE-AE63-DBF27DB669BC}">
      <dsp:nvSpPr>
        <dsp:cNvPr id="0" name=""/>
        <dsp:cNvSpPr/>
      </dsp:nvSpPr>
      <dsp:spPr>
        <a:xfrm>
          <a:off x="6339914" y="904604"/>
          <a:ext cx="259917" cy="2327351"/>
        </a:xfrm>
        <a:custGeom>
          <a:avLst/>
          <a:gdLst/>
          <a:ahLst/>
          <a:cxnLst/>
          <a:rect l="0" t="0" r="0" b="0"/>
          <a:pathLst>
            <a:path>
              <a:moveTo>
                <a:pt x="0" y="0"/>
              </a:moveTo>
              <a:lnTo>
                <a:pt x="0" y="2327351"/>
              </a:lnTo>
              <a:lnTo>
                <a:pt x="259917" y="2327351"/>
              </a:lnTo>
            </a:path>
          </a:pathLst>
        </a:custGeom>
        <a:noFill/>
        <a:ln w="19050" cap="flat" cmpd="sng" algn="ctr">
          <a:solidFill>
            <a:srgbClr val="5BC19C"/>
          </a:solidFill>
          <a:prstDash val="solid"/>
          <a:miter lim="800000"/>
        </a:ln>
        <a:effectLst/>
      </dsp:spPr>
      <dsp:style>
        <a:lnRef idx="2">
          <a:scrgbClr r="0" g="0" b="0"/>
        </a:lnRef>
        <a:fillRef idx="0">
          <a:scrgbClr r="0" g="0" b="0"/>
        </a:fillRef>
        <a:effectRef idx="0">
          <a:scrgbClr r="0" g="0" b="0"/>
        </a:effectRef>
        <a:fontRef idx="minor"/>
      </dsp:style>
    </dsp:sp>
    <dsp:sp modelId="{DE4D6FE1-A9E6-4521-A39F-8045595283AB}">
      <dsp:nvSpPr>
        <dsp:cNvPr id="0" name=""/>
        <dsp:cNvSpPr/>
      </dsp:nvSpPr>
      <dsp:spPr>
        <a:xfrm>
          <a:off x="6599831" y="2897895"/>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BC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BC19C"/>
              </a:solidFill>
            </a:rPr>
            <a:t>Area</a:t>
          </a:r>
          <a:r>
            <a:rPr lang="ca-ES" sz="1400" b="1" kern="1200" dirty="0">
              <a:solidFill>
                <a:srgbClr val="5BC19C"/>
              </a:solidFill>
            </a:rPr>
            <a:t> 11</a:t>
          </a:r>
        </a:p>
        <a:p>
          <a:pPr marL="0" lvl="0" indent="0" algn="ctr" defTabSz="622300">
            <a:lnSpc>
              <a:spcPct val="90000"/>
            </a:lnSpc>
            <a:spcBef>
              <a:spcPct val="0"/>
            </a:spcBef>
            <a:spcAft>
              <a:spcPct val="35000"/>
            </a:spcAft>
            <a:buNone/>
          </a:pPr>
          <a:r>
            <a:rPr lang="ca-ES" sz="1400" kern="1200" dirty="0" err="1"/>
            <a:t>Democratization</a:t>
          </a:r>
          <a:r>
            <a:rPr lang="ca-ES" sz="1400" kern="1200" dirty="0"/>
            <a:t> of </a:t>
          </a:r>
          <a:r>
            <a:rPr lang="ca-ES" sz="1400" kern="1200" dirty="0" err="1"/>
            <a:t>information</a:t>
          </a:r>
          <a:r>
            <a:rPr lang="ca-ES" sz="1400" kern="1200" dirty="0"/>
            <a:t> </a:t>
          </a:r>
          <a:r>
            <a:rPr lang="ca-ES" sz="1400" kern="1200" dirty="0" err="1"/>
            <a:t>and</a:t>
          </a:r>
          <a:r>
            <a:rPr lang="ca-ES" sz="1400" kern="1200" dirty="0"/>
            <a:t> open data</a:t>
          </a:r>
        </a:p>
      </dsp:txBody>
      <dsp:txXfrm>
        <a:off x="6619400" y="2917464"/>
        <a:ext cx="2360113" cy="628983"/>
      </dsp:txXfrm>
    </dsp:sp>
    <dsp:sp modelId="{2DB263AB-FEA8-41C6-AC6E-5A2658F15E5E}">
      <dsp:nvSpPr>
        <dsp:cNvPr id="0" name=""/>
        <dsp:cNvSpPr/>
      </dsp:nvSpPr>
      <dsp:spPr>
        <a:xfrm>
          <a:off x="6339914" y="904604"/>
          <a:ext cx="259917" cy="3214489"/>
        </a:xfrm>
        <a:custGeom>
          <a:avLst/>
          <a:gdLst/>
          <a:ahLst/>
          <a:cxnLst/>
          <a:rect l="0" t="0" r="0" b="0"/>
          <a:pathLst>
            <a:path>
              <a:moveTo>
                <a:pt x="0" y="0"/>
              </a:moveTo>
              <a:lnTo>
                <a:pt x="0" y="3214489"/>
              </a:lnTo>
              <a:lnTo>
                <a:pt x="259917" y="3214489"/>
              </a:lnTo>
            </a:path>
          </a:pathLst>
        </a:custGeom>
        <a:noFill/>
        <a:ln w="19050" cap="flat" cmpd="sng" algn="ctr">
          <a:solidFill>
            <a:srgbClr val="5BC19C"/>
          </a:solidFill>
          <a:prstDash val="solid"/>
          <a:miter lim="800000"/>
        </a:ln>
        <a:effectLst/>
      </dsp:spPr>
      <dsp:style>
        <a:lnRef idx="2">
          <a:scrgbClr r="0" g="0" b="0"/>
        </a:lnRef>
        <a:fillRef idx="0">
          <a:scrgbClr r="0" g="0" b="0"/>
        </a:fillRef>
        <a:effectRef idx="0">
          <a:scrgbClr r="0" g="0" b="0"/>
        </a:effectRef>
        <a:fontRef idx="minor"/>
      </dsp:style>
    </dsp:sp>
    <dsp:sp modelId="{676E5B72-8583-4D9B-AC53-7CFBA191DF0B}">
      <dsp:nvSpPr>
        <dsp:cNvPr id="0" name=""/>
        <dsp:cNvSpPr/>
      </dsp:nvSpPr>
      <dsp:spPr>
        <a:xfrm>
          <a:off x="6599831" y="3785033"/>
          <a:ext cx="2399251" cy="668121"/>
        </a:xfrm>
        <a:prstGeom prst="roundRect">
          <a:avLst>
            <a:gd name="adj" fmla="val 10000"/>
          </a:avLst>
        </a:prstGeom>
        <a:solidFill>
          <a:schemeClr val="lt1">
            <a:alpha val="90000"/>
            <a:hueOff val="0"/>
            <a:satOff val="0"/>
            <a:lumOff val="0"/>
            <a:alphaOff val="0"/>
          </a:schemeClr>
        </a:solidFill>
        <a:ln w="19050" cap="flat" cmpd="sng" algn="ctr">
          <a:solidFill>
            <a:srgbClr val="5BC1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00" tIns="72000" rIns="18000" bIns="36000" numCol="1" spcCol="1270" anchor="ctr" anchorCtr="0">
          <a:noAutofit/>
        </a:bodyPr>
        <a:lstStyle/>
        <a:p>
          <a:pPr marL="0" lvl="0" indent="0" algn="ctr" defTabSz="622300">
            <a:lnSpc>
              <a:spcPct val="90000"/>
            </a:lnSpc>
            <a:spcBef>
              <a:spcPct val="0"/>
            </a:spcBef>
            <a:spcAft>
              <a:spcPct val="35000"/>
            </a:spcAft>
            <a:buNone/>
          </a:pPr>
          <a:r>
            <a:rPr lang="ca-ES" sz="1400" b="1" kern="1200" dirty="0" err="1">
              <a:solidFill>
                <a:srgbClr val="5BC19C"/>
              </a:solidFill>
            </a:rPr>
            <a:t>Area</a:t>
          </a:r>
          <a:r>
            <a:rPr lang="ca-ES" sz="1400" b="1" kern="1200" dirty="0">
              <a:solidFill>
                <a:srgbClr val="5BC19C"/>
              </a:solidFill>
            </a:rPr>
            <a:t> 12</a:t>
          </a:r>
        </a:p>
        <a:p>
          <a:pPr marL="0" lvl="0" indent="0" algn="ctr" defTabSz="622300">
            <a:lnSpc>
              <a:spcPct val="90000"/>
            </a:lnSpc>
            <a:spcBef>
              <a:spcPct val="0"/>
            </a:spcBef>
            <a:spcAft>
              <a:spcPct val="35000"/>
            </a:spcAft>
            <a:buNone/>
          </a:pPr>
          <a:r>
            <a:rPr lang="ca-ES" sz="1400" kern="1200" dirty="0" err="1"/>
            <a:t>Strategic</a:t>
          </a:r>
          <a:r>
            <a:rPr lang="ca-ES" sz="1400" kern="1200" dirty="0"/>
            <a:t> </a:t>
          </a:r>
          <a:r>
            <a:rPr lang="ca-ES" sz="1400" kern="1200" dirty="0" err="1"/>
            <a:t>analysis</a:t>
          </a:r>
          <a:r>
            <a:rPr lang="ca-ES" sz="1400" kern="1200" dirty="0"/>
            <a:t> </a:t>
          </a:r>
          <a:r>
            <a:rPr lang="ca-ES" sz="1400" kern="1200" dirty="0" err="1"/>
            <a:t>and</a:t>
          </a:r>
          <a:r>
            <a:rPr lang="ca-ES" sz="1400" kern="1200" dirty="0"/>
            <a:t> </a:t>
          </a:r>
          <a:r>
            <a:rPr lang="ca-ES" sz="1400" kern="1200" dirty="0" err="1"/>
            <a:t>planning</a:t>
          </a:r>
          <a:endParaRPr lang="ca-ES" sz="1400" kern="1200" dirty="0"/>
        </a:p>
      </dsp:txBody>
      <dsp:txXfrm>
        <a:off x="6619400" y="3804602"/>
        <a:ext cx="2360113" cy="6289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79AEA2F-EEEE-BB4E-99A2-850B917C3D6E}" type="datetimeFigureOut">
              <a:rPr lang="en-ES" smtClean="0"/>
              <a:t>07/18/2025</a:t>
            </a:fld>
            <a:endParaRPr lang="en-E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6B51D5C-D855-154A-9A6E-35864072A5AD}" type="slidenum">
              <a:rPr lang="en-ES" smtClean="0"/>
              <a:t>‹#›</a:t>
            </a:fld>
            <a:endParaRPr lang="en-ES"/>
          </a:p>
        </p:txBody>
      </p:sp>
    </p:spTree>
    <p:extLst>
      <p:ext uri="{BB962C8B-B14F-4D97-AF65-F5344CB8AC3E}">
        <p14:creationId xmlns:p14="http://schemas.microsoft.com/office/powerpoint/2010/main" val="158981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https://www.youtube.com/shorts/ztjyGFBBTUE</a:t>
            </a:r>
          </a:p>
        </p:txBody>
      </p:sp>
      <p:sp>
        <p:nvSpPr>
          <p:cNvPr id="4" name="Contenidor de número de diapositiva 3"/>
          <p:cNvSpPr>
            <a:spLocks noGrp="1"/>
          </p:cNvSpPr>
          <p:nvPr>
            <p:ph type="sldNum" sz="quarter" idx="5"/>
          </p:nvPr>
        </p:nvSpPr>
        <p:spPr/>
        <p:txBody>
          <a:bodyPr/>
          <a:lstStyle/>
          <a:p>
            <a:fld id="{96B51D5C-D855-154A-9A6E-35864072A5AD}" type="slidenum">
              <a:rPr lang="en-ES" smtClean="0"/>
              <a:t>1</a:t>
            </a:fld>
            <a:endParaRPr lang="en-ES"/>
          </a:p>
        </p:txBody>
      </p:sp>
    </p:spTree>
    <p:extLst>
      <p:ext uri="{BB962C8B-B14F-4D97-AF65-F5344CB8AC3E}">
        <p14:creationId xmlns:p14="http://schemas.microsoft.com/office/powerpoint/2010/main" val="46370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a:xfrm>
            <a:off x="679768" y="4751219"/>
            <a:ext cx="5438140" cy="4321344"/>
          </a:xfrm>
        </p:spPr>
        <p:txBody>
          <a:bodyPr/>
          <a:lstStyle/>
          <a:p>
            <a:pPr algn="just"/>
            <a:r>
              <a:rPr lang="en-US" sz="1600" b="1" dirty="0"/>
              <a:t>Explanation</a:t>
            </a:r>
            <a:r>
              <a:rPr lang="en-US" sz="1600" dirty="0"/>
              <a:t>: The XBM Model is a tool that marks the path to the library of the future. A library that preserves the essence and innovates in the methodologies of services promoting reading, access to information and knowledge, support for training and meeting space. The model is proposed as a common basis for all XBM libraries but, to have an impact, each library must adapt and differentiate it according to its environment. In the XBM Model, the relationship between the needs and interests of citizens and access to the guarantee of social equity and knowledge is represented in four areas of strategic action, according to the activity that is developed there. These areas are: Discover, Learn, Create and Share, each of which is related to a conceptual space: • A library where to discover: space for inspiration. • A library where to learn: space for learning. • A library where to create: space for creation. • A library to share: meeting space.</a:t>
            </a:r>
            <a:endParaRPr lang="en-ES" sz="16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10</a:t>
            </a:fld>
            <a:endParaRPr lang="en-ES"/>
          </a:p>
        </p:txBody>
      </p:sp>
    </p:spTree>
    <p:extLst>
      <p:ext uri="{BB962C8B-B14F-4D97-AF65-F5344CB8AC3E}">
        <p14:creationId xmlns:p14="http://schemas.microsoft.com/office/powerpoint/2010/main" val="15944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p:txBody>
          <a:bodyPr/>
          <a:lstStyle/>
          <a:p>
            <a:pPr algn="just"/>
            <a:r>
              <a:rPr lang="en-US" sz="1400" dirty="0"/>
              <a:t>The 2007 Fribourg Declaration document grouped together various cultural rights to ensure their visibility and coherence and promote their full implementation. This year, the Culture Department, which has made a clear commitment to the DDCC since the approval of the Cultural Rights plan, will work on updating the Fribourg Declaration by drawing up the Barcelona Declaration. During the process, several working groups will be created and consultations will be held with citizens. The public presentation of the Declaration will be within the framework of </a:t>
            </a:r>
            <a:r>
              <a:rPr lang="en-US" sz="1400" dirty="0" err="1"/>
              <a:t>Culturòpolis</a:t>
            </a:r>
            <a:r>
              <a:rPr lang="en-US" sz="1400" dirty="0"/>
              <a:t> (Cultural Rights Conference) to be held between the end of September and the beginning of October in Barcelona, ​​coinciding with the </a:t>
            </a:r>
            <a:r>
              <a:rPr lang="en-US" sz="1400" dirty="0" err="1"/>
              <a:t>Mondiacult</a:t>
            </a:r>
            <a:r>
              <a:rPr lang="en-US" sz="1400" dirty="0"/>
              <a:t> (World Conference on Cultural Policies and Sustainable Development) in which the 194 member states of UNESCO will participate. We want to position Libraries and what is already happening in Libraries, and make them visible as active agents in favor of access to culture, universal and inclusive to reflect the diversity and richness of our communities.</a:t>
            </a:r>
            <a:endParaRPr lang="en-ES" sz="14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11</a:t>
            </a:fld>
            <a:endParaRPr lang="en-ES"/>
          </a:p>
        </p:txBody>
      </p:sp>
    </p:spTree>
    <p:extLst>
      <p:ext uri="{BB962C8B-B14F-4D97-AF65-F5344CB8AC3E}">
        <p14:creationId xmlns:p14="http://schemas.microsoft.com/office/powerpoint/2010/main" val="260005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a:xfrm>
            <a:off x="679768" y="4751219"/>
            <a:ext cx="5438140" cy="4521369"/>
          </a:xfrm>
        </p:spPr>
        <p:txBody>
          <a:bodyPr/>
          <a:lstStyle/>
          <a:p>
            <a:pPr algn="just"/>
            <a:r>
              <a:rPr lang="en-US" sz="1400" b="1" dirty="0"/>
              <a:t>Explanation</a:t>
            </a:r>
            <a:r>
              <a:rPr lang="en-US" sz="1400" dirty="0"/>
              <a:t>: In collaboration with Learn to Check we have generated various activities such as workshops and an “escape room” that test you and raise awareness and teach you to distinguish between true and false information. The project is developed based on a partnership between information professionals and librarians, with the necessary connection with other agents against disinformation, such as schools and other community spaces in the case of the adult public. We have held workshops with adolescents, the elderly and intergenerational groups, where young people learn to identify disinformation and then act as trainers for the elderly. Motivation: According to the latest Digital News Report, 64% of Spanish respondents are concerned about disinformation and digital literacy. Public libraries, as local agents that guarantee access to reliable information, offer information literacy and digital literacy workshops. However, the current situation makes it necessary to take measures and offer learning opportunities in media literacy as an important part of this line of action. From the Library Services Management (GSB) we want to accompany the libraries of the XBM in this commitment to fight against disinformation and promote a critical spirit, thus favoring more democratic and committed societies.</a:t>
            </a:r>
            <a:endParaRPr lang="en-ES" sz="14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12</a:t>
            </a:fld>
            <a:endParaRPr lang="en-ES"/>
          </a:p>
        </p:txBody>
      </p:sp>
    </p:spTree>
    <p:extLst>
      <p:ext uri="{BB962C8B-B14F-4D97-AF65-F5344CB8AC3E}">
        <p14:creationId xmlns:p14="http://schemas.microsoft.com/office/powerpoint/2010/main" val="174283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96B51D5C-D855-154A-9A6E-35864072A5AD}" type="slidenum">
              <a:rPr lang="en-ES" smtClean="0"/>
              <a:t>13</a:t>
            </a:fld>
            <a:endParaRPr lang="en-ES"/>
          </a:p>
        </p:txBody>
      </p:sp>
    </p:spTree>
    <p:extLst>
      <p:ext uri="{BB962C8B-B14F-4D97-AF65-F5344CB8AC3E}">
        <p14:creationId xmlns:p14="http://schemas.microsoft.com/office/powerpoint/2010/main" val="287020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96B51D5C-D855-154A-9A6E-35864072A5AD}" type="slidenum">
              <a:rPr lang="en-ES" smtClean="0"/>
              <a:t>14</a:t>
            </a:fld>
            <a:endParaRPr lang="en-ES"/>
          </a:p>
        </p:txBody>
      </p:sp>
    </p:spTree>
    <p:extLst>
      <p:ext uri="{BB962C8B-B14F-4D97-AF65-F5344CB8AC3E}">
        <p14:creationId xmlns:p14="http://schemas.microsoft.com/office/powerpoint/2010/main" val="334071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96B51D5C-D855-154A-9A6E-35864072A5AD}" type="slidenum">
              <a:rPr lang="en-ES" smtClean="0"/>
              <a:t>2</a:t>
            </a:fld>
            <a:endParaRPr lang="en-ES"/>
          </a:p>
        </p:txBody>
      </p:sp>
    </p:spTree>
    <p:extLst>
      <p:ext uri="{BB962C8B-B14F-4D97-AF65-F5344CB8AC3E}">
        <p14:creationId xmlns:p14="http://schemas.microsoft.com/office/powerpoint/2010/main" val="58392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233F96B-249F-6844-ADA9-DC7411EF8F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Aptos" panose="020B0004020202020204" pitchFamily="34" charset="0"/>
              </a:defRPr>
            </a:lvl1pPr>
            <a:lvl2pPr marL="742950" indent="-285750">
              <a:spcBef>
                <a:spcPct val="30000"/>
              </a:spcBef>
              <a:defRPr sz="1200">
                <a:solidFill>
                  <a:schemeClr val="tx1"/>
                </a:solidFill>
                <a:latin typeface="Aptos" panose="020B0004020202020204" pitchFamily="34" charset="0"/>
              </a:defRPr>
            </a:lvl2pPr>
            <a:lvl3pPr marL="1143000" indent="-228600">
              <a:spcBef>
                <a:spcPct val="30000"/>
              </a:spcBef>
              <a:defRPr sz="1200">
                <a:solidFill>
                  <a:schemeClr val="tx1"/>
                </a:solidFill>
                <a:latin typeface="Aptos" panose="020B0004020202020204" pitchFamily="34" charset="0"/>
              </a:defRPr>
            </a:lvl3pPr>
            <a:lvl4pPr marL="1600200" indent="-228600">
              <a:spcBef>
                <a:spcPct val="30000"/>
              </a:spcBef>
              <a:defRPr sz="1200">
                <a:solidFill>
                  <a:schemeClr val="tx1"/>
                </a:solidFill>
                <a:latin typeface="Aptos" panose="020B0004020202020204" pitchFamily="34" charset="0"/>
              </a:defRPr>
            </a:lvl4pPr>
            <a:lvl5pPr marL="2057400" indent="-228600">
              <a:spcBef>
                <a:spcPct val="30000"/>
              </a:spcBef>
              <a:defRPr sz="1200">
                <a:solidFill>
                  <a:schemeClr val="tx1"/>
                </a:solidFill>
                <a:latin typeface="Aptos" panose="020B0004020202020204" pitchFamily="34" charset="0"/>
              </a:defRPr>
            </a:lvl5pPr>
            <a:lvl6pPr marL="2514600" indent="-228600" eaLnBrk="0" fontAlgn="base" hangingPunct="0">
              <a:spcBef>
                <a:spcPct val="30000"/>
              </a:spcBef>
              <a:spcAft>
                <a:spcPct val="0"/>
              </a:spcAft>
              <a:defRPr sz="1200">
                <a:solidFill>
                  <a:schemeClr val="tx1"/>
                </a:solidFill>
                <a:latin typeface="Aptos" panose="020B0004020202020204" pitchFamily="34" charset="0"/>
              </a:defRPr>
            </a:lvl6pPr>
            <a:lvl7pPr marL="2971800" indent="-228600" eaLnBrk="0" fontAlgn="base" hangingPunct="0">
              <a:spcBef>
                <a:spcPct val="30000"/>
              </a:spcBef>
              <a:spcAft>
                <a:spcPct val="0"/>
              </a:spcAft>
              <a:defRPr sz="1200">
                <a:solidFill>
                  <a:schemeClr val="tx1"/>
                </a:solidFill>
                <a:latin typeface="Aptos" panose="020B0004020202020204" pitchFamily="34" charset="0"/>
              </a:defRPr>
            </a:lvl7pPr>
            <a:lvl8pPr marL="3429000" indent="-228600" eaLnBrk="0" fontAlgn="base" hangingPunct="0">
              <a:spcBef>
                <a:spcPct val="30000"/>
              </a:spcBef>
              <a:spcAft>
                <a:spcPct val="0"/>
              </a:spcAft>
              <a:defRPr sz="1200">
                <a:solidFill>
                  <a:schemeClr val="tx1"/>
                </a:solidFill>
                <a:latin typeface="Aptos" panose="020B0004020202020204" pitchFamily="34" charset="0"/>
              </a:defRPr>
            </a:lvl8pPr>
            <a:lvl9pPr marL="3886200" indent="-228600" eaLnBrk="0" fontAlgn="base" hangingPunct="0">
              <a:spcBef>
                <a:spcPct val="30000"/>
              </a:spcBef>
              <a:spcAft>
                <a:spcPct val="0"/>
              </a:spcAft>
              <a:defRPr sz="1200">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642766-E107-4B35-A55A-C5BE9F9DE8DB}" type="slidenum">
              <a:rPr kumimoji="0" lang="es-ES" altLang="ca-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ca-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19" name="Rectangle 7">
            <a:extLst>
              <a:ext uri="{FF2B5EF4-FFF2-40B4-BE49-F238E27FC236}">
                <a16:creationId xmlns:a16="http://schemas.microsoft.com/office/drawing/2014/main" id="{8C6B44D1-962A-283D-57E8-A3B6B32E8FCC}"/>
              </a:ext>
            </a:extLst>
          </p:cNvPr>
          <p:cNvSpPr txBox="1">
            <a:spLocks noGrp="1" noChangeArrowheads="1"/>
          </p:cNvSpPr>
          <p:nvPr/>
        </p:nvSpPr>
        <p:spPr bwMode="auto">
          <a:xfrm>
            <a:off x="3817398" y="10126335"/>
            <a:ext cx="2917336" cy="5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23" tIns="46968" rIns="90323" bIns="46968" anchor="b"/>
          <a:lstStyle>
            <a:lvl1pPr defTabSz="449263">
              <a:spcBef>
                <a:spcPct val="30000"/>
              </a:spcBef>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1pPr>
            <a:lvl2pPr marL="742950" indent="-285750" defTabSz="449263">
              <a:spcBef>
                <a:spcPct val="30000"/>
              </a:spcBef>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2pPr>
            <a:lvl3pPr marL="1143000" indent="-228600" defTabSz="449263">
              <a:spcBef>
                <a:spcPct val="30000"/>
              </a:spcBef>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3pPr>
            <a:lvl4pPr marL="1600200" indent="-228600" defTabSz="449263">
              <a:spcBef>
                <a:spcPct val="30000"/>
              </a:spcBef>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4pPr>
            <a:lvl5pPr marL="2057400" indent="-228600" defTabSz="449263">
              <a:spcBef>
                <a:spcPct val="30000"/>
              </a:spcBef>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5pPr>
            <a:lvl6pPr marL="2514600" indent="-228600" defTabSz="449263" eaLnBrk="0" fontAlgn="base" hangingPunct="0">
              <a:spcBef>
                <a:spcPct val="30000"/>
              </a:spcBef>
              <a:spcAft>
                <a:spcPct val="0"/>
              </a:spcAft>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6pPr>
            <a:lvl7pPr marL="2971800" indent="-228600" defTabSz="449263" eaLnBrk="0" fontAlgn="base" hangingPunct="0">
              <a:spcBef>
                <a:spcPct val="30000"/>
              </a:spcBef>
              <a:spcAft>
                <a:spcPct val="0"/>
              </a:spcAft>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7pPr>
            <a:lvl8pPr marL="3429000" indent="-228600" defTabSz="449263" eaLnBrk="0" fontAlgn="base" hangingPunct="0">
              <a:spcBef>
                <a:spcPct val="30000"/>
              </a:spcBef>
              <a:spcAft>
                <a:spcPct val="0"/>
              </a:spcAft>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8pPr>
            <a:lvl9pPr marL="3886200" indent="-228600" defTabSz="449263" eaLnBrk="0" fontAlgn="base" hangingPunct="0">
              <a:spcBef>
                <a:spcPct val="30000"/>
              </a:spcBef>
              <a:spcAft>
                <a:spcPct val="0"/>
              </a:spcAft>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sz="1200">
                <a:solidFill>
                  <a:schemeClr val="tx1"/>
                </a:solidFill>
                <a:latin typeface="Aptos" panose="020B0004020202020204" pitchFamily="34" charset="0"/>
              </a:defRPr>
            </a:lvl9pPr>
          </a:lstStyle>
          <a:p>
            <a:pPr marL="0" marR="0" lvl="0" indent="0" algn="r" defTabSz="449263" rtl="0" eaLnBrk="1" fontAlgn="auto" latinLnBrk="0" hangingPunct="1">
              <a:lnSpc>
                <a:spcPct val="100000"/>
              </a:lnSpc>
              <a:spcBef>
                <a:spcPct val="0"/>
              </a:spcBef>
              <a:spcAft>
                <a:spcPts val="0"/>
              </a:spcAft>
              <a:buClrTx/>
              <a:buSzTx/>
              <a:buFontTx/>
              <a:buNone/>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a:pPr>
            <a:fld id="{A0BA738D-B239-49B7-A838-95B14CF5CDE6}" type="slidenum">
              <a:rPr kumimoji="0" lang="es-ES" altLang="es-ES" sz="1100" b="0" i="0" u="none" strike="noStrike" kern="1200" cap="none" spc="0" normalizeH="0" baseline="0" noProof="0">
                <a:ln>
                  <a:noFill/>
                </a:ln>
                <a:solidFill>
                  <a:prstClr val="black"/>
                </a:solidFill>
                <a:effectLst/>
                <a:uLnTx/>
                <a:uFillTx/>
                <a:latin typeface="Arial" panose="020B0604020202020204" pitchFamily="34" charset="0"/>
                <a:ea typeface="+mn-ea"/>
                <a:cs typeface="Lucida Sans Unicode" panose="020B0602030504020204" pitchFamily="34" charset="0"/>
              </a:rPr>
              <a:pPr marL="0" marR="0" lvl="0" indent="0" algn="r" defTabSz="449263" rtl="0" eaLnBrk="1" fontAlgn="auto" latinLnBrk="0" hangingPunct="1">
                <a:lnSpc>
                  <a:spcPct val="100000"/>
                </a:lnSpc>
                <a:spcBef>
                  <a:spcPct val="0"/>
                </a:spcBef>
                <a:spcAft>
                  <a:spcPts val="0"/>
                </a:spcAft>
                <a:buClrTx/>
                <a:buSzTx/>
                <a:buFontTx/>
                <a:buNone/>
                <a:tabLst>
                  <a:tab pos="0" algn="l"/>
                  <a:tab pos="915988" algn="l"/>
                  <a:tab pos="1835150" algn="l"/>
                  <a:tab pos="2751138" algn="l"/>
                  <a:tab pos="3670300" algn="l"/>
                  <a:tab pos="4586288" algn="l"/>
                  <a:tab pos="5507038" algn="l"/>
                  <a:tab pos="6423025" algn="l"/>
                  <a:tab pos="7342188" algn="l"/>
                  <a:tab pos="8258175" algn="l"/>
                  <a:tab pos="9177338" algn="l"/>
                  <a:tab pos="10093325" algn="l"/>
                </a:tabLst>
                <a:defRPr/>
              </a:pPr>
              <a:t>3</a:t>
            </a:fld>
            <a:endParaRPr kumimoji="0" lang="es-ES" altLang="es-ES" sz="1100" b="0" i="0" u="none" strike="noStrike" kern="1200" cap="none" spc="0" normalizeH="0" baseline="0" noProof="0">
              <a:ln>
                <a:noFill/>
              </a:ln>
              <a:solidFill>
                <a:prstClr val="black"/>
              </a:solidFill>
              <a:effectLst/>
              <a:uLnTx/>
              <a:uFillTx/>
              <a:latin typeface="Arial" panose="020B0604020202020204" pitchFamily="34" charset="0"/>
              <a:ea typeface="+mn-ea"/>
              <a:cs typeface="Lucida Sans Unicode" panose="020B0602030504020204" pitchFamily="34" charset="0"/>
            </a:endParaRPr>
          </a:p>
        </p:txBody>
      </p:sp>
      <p:sp>
        <p:nvSpPr>
          <p:cNvPr id="9220" name="Rectangle 2">
            <a:extLst>
              <a:ext uri="{FF2B5EF4-FFF2-40B4-BE49-F238E27FC236}">
                <a16:creationId xmlns:a16="http://schemas.microsoft.com/office/drawing/2014/main" id="{0D9B25C8-1FD4-2685-AD76-062811DCD521}"/>
              </a:ext>
            </a:extLst>
          </p:cNvPr>
          <p:cNvSpPr>
            <a:spLocks noGrp="1" noRot="1" noChangeAspect="1" noChangeArrowheads="1" noTextEdit="1"/>
          </p:cNvSpPr>
          <p:nvPr>
            <p:ph type="sldImg"/>
          </p:nvPr>
        </p:nvSpPr>
        <p:spPr bwMode="auto">
          <a:xfrm>
            <a:off x="-184150" y="798513"/>
            <a:ext cx="7108825" cy="3998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3">
            <a:extLst>
              <a:ext uri="{FF2B5EF4-FFF2-40B4-BE49-F238E27FC236}">
                <a16:creationId xmlns:a16="http://schemas.microsoft.com/office/drawing/2014/main" id="{D6C85BF7-2C7C-F3AD-6556-1ED90701BA91}"/>
              </a:ext>
            </a:extLst>
          </p:cNvPr>
          <p:cNvSpPr>
            <a:spLocks noGrp="1" noChangeArrowheads="1"/>
          </p:cNvSpPr>
          <p:nvPr>
            <p:ph type="body" idx="1"/>
          </p:nvPr>
        </p:nvSpPr>
        <p:spPr bwMode="auto">
          <a:xfrm>
            <a:off x="675047" y="5061454"/>
            <a:ext cx="5386213" cy="47974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23" tIns="46968" rIns="90323" bIns="46968" numCol="1" anchor="t" anchorCtr="0" compatLnSpc="1">
            <a:prstTxWarp prst="textNoShape">
              <a:avLst/>
            </a:prstTxWarp>
          </a:bodyPr>
          <a:lstStyle/>
          <a:p>
            <a:pPr>
              <a:lnSpc>
                <a:spcPct val="114000"/>
              </a:lnSpc>
              <a:spcBef>
                <a:spcPts val="600"/>
              </a:spcBef>
              <a:spcAft>
                <a:spcPts val="800"/>
              </a:spcAft>
            </a:pPr>
            <a:r>
              <a:rPr lang="en-GB" altLang="ca-ES" sz="1800" b="1" dirty="0">
                <a:ea typeface="Aptos" panose="020B0004020202020204" pitchFamily="34" charset="0"/>
                <a:cs typeface="Times New Roman" panose="02020603050405020304" pitchFamily="18" charset="0"/>
              </a:rPr>
              <a:t>The Municipal Library Network</a:t>
            </a:r>
            <a:endParaRPr lang="ca-ES" altLang="ca-ES" sz="1800" dirty="0">
              <a:ea typeface="Aptos" panose="020B0004020202020204" pitchFamily="34" charset="0"/>
              <a:cs typeface="Times New Roman" panose="02020603050405020304" pitchFamily="18" charset="0"/>
            </a:endParaRPr>
          </a:p>
          <a:p>
            <a:pPr>
              <a:lnSpc>
                <a:spcPct val="114000"/>
              </a:lnSpc>
              <a:spcBef>
                <a:spcPts val="600"/>
              </a:spcBef>
              <a:spcAft>
                <a:spcPts val="800"/>
              </a:spcAft>
            </a:pPr>
            <a:r>
              <a:rPr lang="en-GB" altLang="ca-ES" sz="1800" dirty="0">
                <a:ea typeface="Aptos" panose="020B0004020202020204" pitchFamily="34" charset="0"/>
                <a:cs typeface="Times New Roman" panose="02020603050405020304" pitchFamily="18" charset="0"/>
              </a:rPr>
              <a:t>The Municipal Library Network, is a large network of public libraries, with a long history spanning more than a century and a shared operational model.  </a:t>
            </a:r>
          </a:p>
          <a:p>
            <a:pPr>
              <a:lnSpc>
                <a:spcPct val="107000"/>
              </a:lnSpc>
              <a:spcAft>
                <a:spcPts val="800"/>
              </a:spcAft>
            </a:pPr>
            <a:r>
              <a:rPr lang="en-GB" altLang="ca-ES" sz="1800" dirty="0">
                <a:ea typeface="Aptos" panose="020B0004020202020204" pitchFamily="34" charset="0"/>
                <a:cs typeface="Times New Roman" panose="02020603050405020304" pitchFamily="18" charset="0"/>
              </a:rPr>
              <a:t>currently has 235 libraries and 13 mobile libraries, serving a population of more than 5.7 million inhabitants. People living in 253 municipalities in the Barcelona province. This translates into 98% of the population in the province, of which half (2,726.493 people) own a library card that allows them to enjoy the services offered by public libraries.</a:t>
            </a:r>
          </a:p>
          <a:p>
            <a:pPr>
              <a:lnSpc>
                <a:spcPct val="114000"/>
              </a:lnSpc>
              <a:spcBef>
                <a:spcPts val="600"/>
              </a:spcBef>
              <a:spcAft>
                <a:spcPts val="800"/>
              </a:spcAft>
            </a:pPr>
            <a:r>
              <a:rPr lang="en-GB" altLang="ca-ES" sz="1800" dirty="0">
                <a:ea typeface="Aptos" panose="020B0004020202020204" pitchFamily="34" charset="0"/>
                <a:cs typeface="Times New Roman" panose="02020603050405020304" pitchFamily="18" charset="0"/>
              </a:rPr>
              <a:t>We lead the Network of Municipal Libraries of the Province with </a:t>
            </a:r>
            <a:r>
              <a:rPr lang="en-GB" altLang="ca-ES" sz="1800" b="1" dirty="0">
                <a:ea typeface="Aptos" panose="020B0004020202020204" pitchFamily="34" charset="0"/>
                <a:cs typeface="Times New Roman" panose="02020603050405020304" pitchFamily="18" charset="0"/>
              </a:rPr>
              <a:t>the aim of</a:t>
            </a:r>
            <a:r>
              <a:rPr lang="en-GB" altLang="ca-ES" sz="1800" dirty="0">
                <a:ea typeface="Aptos" panose="020B0004020202020204" pitchFamily="34" charset="0"/>
                <a:cs typeface="Times New Roman" panose="02020603050405020304" pitchFamily="18" charset="0"/>
              </a:rPr>
              <a:t>:</a:t>
            </a:r>
            <a:endParaRPr lang="ca-ES" altLang="ca-ES" sz="1800" dirty="0">
              <a:ea typeface="Aptos" panose="020B0004020202020204" pitchFamily="34" charset="0"/>
              <a:cs typeface="Times New Roman" panose="02020603050405020304" pitchFamily="18" charset="0"/>
            </a:endParaRPr>
          </a:p>
          <a:p>
            <a:pPr>
              <a:lnSpc>
                <a:spcPct val="90000"/>
              </a:lnSpc>
            </a:pPr>
            <a:endParaRPr lang="ca-ES" altLang="ca-ES" sz="1800" dirty="0">
              <a:latin typeface="Corbel" panose="020B0503020204020204" pitchFamily="34" charset="0"/>
              <a:ea typeface="Aptos" panose="020B0004020202020204" pitchFamily="34" charset="0"/>
              <a:cs typeface="Times New Roman" panose="02020603050405020304" pitchFamily="18" charset="0"/>
            </a:endParaRPr>
          </a:p>
          <a:p>
            <a:pPr>
              <a:lnSpc>
                <a:spcPct val="90000"/>
              </a:lnSpc>
            </a:pP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Equal</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access</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dirty="0" err="1">
                <a:latin typeface="Corbel" panose="020B0503020204020204" pitchFamily="34" charset="0"/>
                <a:ea typeface="Aptos" panose="020B0004020202020204" pitchFamily="34" charset="0"/>
                <a:cs typeface="Times New Roman" panose="02020603050405020304" pitchFamily="18" charset="0"/>
              </a:rPr>
              <a:t>ensuring</a:t>
            </a:r>
            <a:r>
              <a:rPr lang="ca-ES" altLang="ca-ES" sz="1800" dirty="0">
                <a:latin typeface="Corbel" panose="020B0503020204020204" pitchFamily="34" charset="0"/>
                <a:ea typeface="Aptos" panose="020B0004020202020204" pitchFamily="34" charset="0"/>
                <a:cs typeface="Times New Roman" panose="02020603050405020304" pitchFamily="18" charset="0"/>
              </a:rPr>
              <a:t>  </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territorial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balance</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and</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lifelong</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opportunities</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a:t>
            </a:r>
          </a:p>
          <a:p>
            <a:pPr>
              <a:lnSpc>
                <a:spcPct val="90000"/>
              </a:lnSpc>
            </a:pPr>
            <a:endPar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endParaRPr>
          </a:p>
          <a:p>
            <a:pPr>
              <a:lnSpc>
                <a:spcPct val="90000"/>
              </a:lnSpc>
            </a:pP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Economies of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scale</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providing</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networking</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and</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a:t>
            </a:r>
            <a:r>
              <a:rPr lang="ca-ES" altLang="ca-ES" sz="1800" b="1" dirty="0" err="1">
                <a:solidFill>
                  <a:srgbClr val="992A38"/>
                </a:solidFill>
                <a:latin typeface="Corbel" panose="020B0503020204020204" pitchFamily="34" charset="0"/>
                <a:ea typeface="Aptos" panose="020B0004020202020204" pitchFamily="34" charset="0"/>
                <a:cs typeface="Times New Roman" panose="02020603050405020304" pitchFamily="18" charset="0"/>
              </a:rPr>
              <a:t>shared</a:t>
            </a:r>
            <a:r>
              <a:rPr lang="ca-E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 management </a:t>
            </a:r>
            <a:r>
              <a:rPr lang="ca-ES" altLang="ca-ES" sz="1800" dirty="0" err="1">
                <a:latin typeface="Corbel" panose="020B0503020204020204" pitchFamily="34" charset="0"/>
                <a:ea typeface="Aptos" panose="020B0004020202020204" pitchFamily="34" charset="0"/>
                <a:cs typeface="Times New Roman" panose="02020603050405020304" pitchFamily="18" charset="0"/>
              </a:rPr>
              <a:t>among</a:t>
            </a:r>
            <a:r>
              <a:rPr lang="ca-ES" altLang="ca-ES" sz="1800" dirty="0">
                <a:latin typeface="Corbel" panose="020B0503020204020204" pitchFamily="34" charset="0"/>
                <a:ea typeface="Aptos" panose="020B0004020202020204" pitchFamily="34" charset="0"/>
                <a:cs typeface="Times New Roman" panose="02020603050405020304" pitchFamily="18" charset="0"/>
              </a:rPr>
              <a:t> </a:t>
            </a:r>
            <a:r>
              <a:rPr lang="ca-ES" altLang="ca-ES" sz="1800" dirty="0" err="1">
                <a:latin typeface="Corbel" panose="020B0503020204020204" pitchFamily="34" charset="0"/>
                <a:ea typeface="Aptos" panose="020B0004020202020204" pitchFamily="34" charset="0"/>
                <a:cs typeface="Times New Roman" panose="02020603050405020304" pitchFamily="18" charset="0"/>
              </a:rPr>
              <a:t>libraries</a:t>
            </a:r>
            <a:r>
              <a:rPr lang="ca-ES" altLang="ca-ES" sz="1800" dirty="0">
                <a:latin typeface="Corbel" panose="020B0503020204020204" pitchFamily="34" charset="0"/>
                <a:ea typeface="Aptos" panose="020B0004020202020204" pitchFamily="34" charset="0"/>
                <a:cs typeface="Times New Roman" panose="02020603050405020304" pitchFamily="18" charset="0"/>
              </a:rPr>
              <a:t>.</a:t>
            </a:r>
          </a:p>
          <a:p>
            <a:pPr>
              <a:lnSpc>
                <a:spcPct val="90000"/>
              </a:lnSpc>
            </a:pPr>
            <a:endParaRPr lang="en-US" altLang="ca-ES" sz="1800" dirty="0">
              <a:latin typeface="Corbel" panose="020B0503020204020204" pitchFamily="34" charset="0"/>
              <a:ea typeface="Aptos" panose="020B0004020202020204" pitchFamily="34" charset="0"/>
              <a:cs typeface="Times New Roman" panose="02020603050405020304" pitchFamily="18" charset="0"/>
            </a:endParaRPr>
          </a:p>
          <a:p>
            <a:pPr>
              <a:lnSpc>
                <a:spcPct val="90000"/>
              </a:lnSpc>
            </a:pPr>
            <a:r>
              <a:rPr lang="en-U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Common management model </a:t>
            </a:r>
            <a:r>
              <a:rPr lang="en-US" altLang="ca-ES" sz="1800" dirty="0">
                <a:latin typeface="Corbel" panose="020B0503020204020204" pitchFamily="34" charset="0"/>
                <a:ea typeface="Aptos" panose="020B0004020202020204" pitchFamily="34" charset="0"/>
                <a:cs typeface="Times New Roman" panose="02020603050405020304" pitchFamily="18" charset="0"/>
              </a:rPr>
              <a:t>+ </a:t>
            </a:r>
            <a:r>
              <a:rPr lang="en-US" altLang="ca-ES" sz="1800" b="1" dirty="0">
                <a:solidFill>
                  <a:srgbClr val="992A38"/>
                </a:solidFill>
                <a:latin typeface="Corbel" panose="020B0503020204020204" pitchFamily="34" charset="0"/>
                <a:ea typeface="Aptos" panose="020B0004020202020204" pitchFamily="34" charset="0"/>
                <a:cs typeface="Times New Roman" panose="02020603050405020304" pitchFamily="18" charset="0"/>
              </a:rPr>
              <a:t>every community is unique.</a:t>
            </a:r>
          </a:p>
          <a:p>
            <a:pPr eaLnBrk="1" hangingPunct="1">
              <a:lnSpc>
                <a:spcPct val="114000"/>
              </a:lnSpc>
              <a:spcBef>
                <a:spcPts val="600"/>
              </a:spcBef>
              <a:spcAft>
                <a:spcPts val="800"/>
              </a:spcAft>
              <a:buFont typeface="Symbol" panose="05050102010706020507" pitchFamily="18" charset="2"/>
              <a:buChar char=""/>
            </a:pPr>
            <a:endParaRPr lang="ca-ES" altLang="ca-ES" sz="1800" dirty="0">
              <a:latin typeface="Corbel" panose="020B0503020204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ca-ES" altLang="ca-ES"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s-ES" altLang="es-ES" dirty="0"/>
          </a:p>
          <a:p>
            <a:pPr eaLnBrk="1" hangingPunct="1"/>
            <a:endParaRPr lang="en-GB" altLang="es-ES" dirty="0"/>
          </a:p>
          <a:p>
            <a:pPr eaLnBrk="1" hangingPunct="1"/>
            <a:endParaRPr lang="en-GB" alt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2400" dirty="0"/>
              <a:t>A strategic plan that becomes a comprehensive commitment to promote policies in favor of cultural rights with the municipalities. With the aim of mainstreaming strategies and integrating all of the cultural action promoted by the Barcelona Provincial Council and facilitating collaboration between public institutions, private entities and communities with the aim of expanding the scope and impact of cultural rights. More information in the English version of the document: </a:t>
            </a:r>
          </a:p>
          <a:p>
            <a:pPr algn="just"/>
            <a:r>
              <a:rPr lang="en-US" sz="2400" dirty="0"/>
              <a:t>http://www.diba.cat/documents/d/drets-culturals/cultura311-_pla_drets_culturals_diba_eng_web-1-</a:t>
            </a:r>
            <a:endParaRPr lang="ca-ES" sz="2400" dirty="0"/>
          </a:p>
        </p:txBody>
      </p:sp>
      <p:sp>
        <p:nvSpPr>
          <p:cNvPr id="4" name="Contenidor de número de diapositiva 3"/>
          <p:cNvSpPr>
            <a:spLocks noGrp="1"/>
          </p:cNvSpPr>
          <p:nvPr>
            <p:ph type="sldNum" sz="quarter" idx="5"/>
          </p:nvPr>
        </p:nvSpPr>
        <p:spPr/>
        <p:txBody>
          <a:bodyPr/>
          <a:lstStyle/>
          <a:p>
            <a:fld id="{714F9CE9-0BA2-4ED6-ADF8-7C35AB9D3F7C}" type="slidenum">
              <a:rPr lang="ca-ES" smtClean="0"/>
              <a:t>4</a:t>
            </a:fld>
            <a:endParaRPr lang="ca-ES"/>
          </a:p>
        </p:txBody>
      </p:sp>
    </p:spTree>
    <p:extLst>
      <p:ext uri="{BB962C8B-B14F-4D97-AF65-F5344CB8AC3E}">
        <p14:creationId xmlns:p14="http://schemas.microsoft.com/office/powerpoint/2010/main" val="413297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2400" dirty="0"/>
              <a:t>For a cultural citizenship If during the 20th century the right to health and education were key to equality and social democratization, in the 21st century cultural policies are also central to reducing inequalities and expanding the rights and opportunities of citizenship.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More information in the English version of the document: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http://www.diba.cat/documents/d/drets-culturals/cultura311-_pla_drets_culturals_diba_eng_web-1-</a:t>
            </a:r>
            <a:endParaRPr kumimoji="0" lang="ca-E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gn="just"/>
            <a:endParaRPr lang="ca-ES" sz="2400" dirty="0"/>
          </a:p>
        </p:txBody>
      </p:sp>
      <p:sp>
        <p:nvSpPr>
          <p:cNvPr id="4" name="Contenidor de número de diapositiva 3"/>
          <p:cNvSpPr>
            <a:spLocks noGrp="1"/>
          </p:cNvSpPr>
          <p:nvPr>
            <p:ph type="sldNum" sz="quarter" idx="5"/>
          </p:nvPr>
        </p:nvSpPr>
        <p:spPr/>
        <p:txBody>
          <a:bodyPr/>
          <a:lstStyle/>
          <a:p>
            <a:fld id="{714F9CE9-0BA2-4ED6-ADF8-7C35AB9D3F7C}" type="slidenum">
              <a:rPr lang="ca-ES" smtClean="0"/>
              <a:t>5</a:t>
            </a:fld>
            <a:endParaRPr lang="ca-ES"/>
          </a:p>
        </p:txBody>
      </p:sp>
    </p:spTree>
    <p:extLst>
      <p:ext uri="{BB962C8B-B14F-4D97-AF65-F5344CB8AC3E}">
        <p14:creationId xmlns:p14="http://schemas.microsoft.com/office/powerpoint/2010/main" val="318435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More information in the English version of the document: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http://www.diba.cat/documents/d/drets-culturals/cultura311-_pla_drets_culturals_diba_eng_web-1-</a:t>
            </a:r>
            <a:endParaRPr kumimoji="0" lang="ca-E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ca-ES" dirty="0"/>
          </a:p>
        </p:txBody>
      </p:sp>
      <p:sp>
        <p:nvSpPr>
          <p:cNvPr id="4" name="Contenidor de número de diapositiva 3"/>
          <p:cNvSpPr>
            <a:spLocks noGrp="1"/>
          </p:cNvSpPr>
          <p:nvPr>
            <p:ph type="sldNum" sz="quarter" idx="5"/>
          </p:nvPr>
        </p:nvSpPr>
        <p:spPr/>
        <p:txBody>
          <a:bodyPr/>
          <a:lstStyle/>
          <a:p>
            <a:fld id="{714F9CE9-0BA2-4ED6-ADF8-7C35AB9D3F7C}" type="slidenum">
              <a:rPr lang="ca-ES" smtClean="0"/>
              <a:t>6</a:t>
            </a:fld>
            <a:endParaRPr lang="ca-ES"/>
          </a:p>
        </p:txBody>
      </p:sp>
    </p:spTree>
    <p:extLst>
      <p:ext uri="{BB962C8B-B14F-4D97-AF65-F5344CB8AC3E}">
        <p14:creationId xmlns:p14="http://schemas.microsoft.com/office/powerpoint/2010/main" val="169117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a:xfrm>
            <a:off x="679768" y="4751219"/>
            <a:ext cx="5438140" cy="4626098"/>
          </a:xfrm>
        </p:spPr>
        <p:txBody>
          <a:bodyPr/>
          <a:lstStyle/>
          <a:p>
            <a:pPr algn="just"/>
            <a:r>
              <a:rPr lang="en-US" sz="1800" dirty="0"/>
              <a:t>The project “Libraries and educational centers for juvenile justice” works on culture and reading as a tool for integration and social reintegration through a collaborative program with the educational centers for juvenile justice of the </a:t>
            </a:r>
            <a:r>
              <a:rPr lang="en-US" sz="1800" dirty="0" err="1"/>
              <a:t>Generalitat</a:t>
            </a:r>
            <a:r>
              <a:rPr lang="en-US" sz="1800" dirty="0"/>
              <a:t> de Catalunya. The objective is that young people deprived of their liberty can have access to all library services like the rest of society and that new opportunities are generated for them based on new learning. Motivation: To guarantee access, territorial coverage is essential but not sufficient: it must be complemented with vital reading coverage, accompanying people with reading in all situations of life, from early childhood to adulthood, and also in those situations in which, due to various circumstances, it is more complicated to access it.</a:t>
            </a:r>
            <a:endParaRPr lang="en-ES" sz="18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7</a:t>
            </a:fld>
            <a:endParaRPr lang="en-ES"/>
          </a:p>
        </p:txBody>
      </p:sp>
    </p:spTree>
    <p:extLst>
      <p:ext uri="{BB962C8B-B14F-4D97-AF65-F5344CB8AC3E}">
        <p14:creationId xmlns:p14="http://schemas.microsoft.com/office/powerpoint/2010/main" val="64211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a:xfrm>
            <a:off x="679768" y="4751219"/>
            <a:ext cx="5438140" cy="4864269"/>
          </a:xfrm>
        </p:spPr>
        <p:txBody>
          <a:bodyPr/>
          <a:lstStyle/>
          <a:p>
            <a:pPr algn="just"/>
            <a:r>
              <a:rPr lang="en-US" sz="1800" b="1" dirty="0"/>
              <a:t>Explanation</a:t>
            </a:r>
            <a:r>
              <a:rPr lang="en-US" sz="1800" dirty="0"/>
              <a:t>: Citizen science project initiated in river basins The objective is to promote knowledge of these spaces and the collaboration of citizens in their protection. 28 libraries of the XBM are currently participating. The initiative promotes social innovation points created in libraries through communities of users who work on the hydrological and ecological state of a river. Legim </a:t>
            </a:r>
            <a:r>
              <a:rPr lang="en-US" sz="1800" dirty="0" err="1"/>
              <a:t>el</a:t>
            </a:r>
            <a:r>
              <a:rPr lang="en-US" sz="1800" dirty="0"/>
              <a:t> </a:t>
            </a:r>
            <a:r>
              <a:rPr lang="en-US" sz="1800" dirty="0" err="1"/>
              <a:t>riu</a:t>
            </a:r>
            <a:r>
              <a:rPr lang="en-US" sz="1800" dirty="0"/>
              <a:t> focuses on the knowledge of the water quality of the river and its tributaries in its area of ​​influence, which should allow the generation of new data, research and interpretation of information. Motivation: By developing citizen science projects in libraries, we involve citizens and promote creativity and community collaboration to resolve collective challenges, especially in the areas of sustainability and the environment.</a:t>
            </a:r>
            <a:endParaRPr lang="en-ES" sz="18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8</a:t>
            </a:fld>
            <a:endParaRPr lang="en-ES"/>
          </a:p>
        </p:txBody>
      </p:sp>
    </p:spTree>
    <p:extLst>
      <p:ext uri="{BB962C8B-B14F-4D97-AF65-F5344CB8AC3E}">
        <p14:creationId xmlns:p14="http://schemas.microsoft.com/office/powerpoint/2010/main" val="96556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DCC2-7866-04EC-D1A3-AC3585E04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357C5-5366-6D02-6290-04133F8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84EB9-50D7-F3F1-C24F-1F4E4B57B3C8}"/>
              </a:ext>
            </a:extLst>
          </p:cNvPr>
          <p:cNvSpPr>
            <a:spLocks noGrp="1"/>
          </p:cNvSpPr>
          <p:nvPr>
            <p:ph type="body" idx="1"/>
          </p:nvPr>
        </p:nvSpPr>
        <p:spPr/>
        <p:txBody>
          <a:bodyPr/>
          <a:lstStyle/>
          <a:p>
            <a:pPr algn="just"/>
            <a:r>
              <a:rPr lang="en-US" sz="1800" b="1" dirty="0"/>
              <a:t>Explanation:</a:t>
            </a:r>
            <a:r>
              <a:rPr lang="en-US" sz="1800" dirty="0"/>
              <a:t> For 2025-2026, a call for financial aid to support community creation in the libraries of the XBM is planned. The purpose is to resolve local social challenges through community creation, forging alliances with various agents of the local ecosystem and accompanying them in the process of transformation of the XBM Model of public library. The participation of around thirty libraries is planned through project subsidies. Motivation: The aim is to strengthen social cohesion by promoting access, learning and the creation of knowledge through experimentation, creativity and innovation in collaborative environments open to citizens.</a:t>
            </a:r>
            <a:endParaRPr lang="en-ES" sz="1800" dirty="0"/>
          </a:p>
        </p:txBody>
      </p:sp>
      <p:sp>
        <p:nvSpPr>
          <p:cNvPr id="4" name="Slide Number Placeholder 3">
            <a:extLst>
              <a:ext uri="{FF2B5EF4-FFF2-40B4-BE49-F238E27FC236}">
                <a16:creationId xmlns:a16="http://schemas.microsoft.com/office/drawing/2014/main" id="{640430A5-D82C-8BD6-0B6F-6A1FA2E3D4D5}"/>
              </a:ext>
            </a:extLst>
          </p:cNvPr>
          <p:cNvSpPr>
            <a:spLocks noGrp="1"/>
          </p:cNvSpPr>
          <p:nvPr>
            <p:ph type="sldNum" sz="quarter" idx="5"/>
          </p:nvPr>
        </p:nvSpPr>
        <p:spPr/>
        <p:txBody>
          <a:bodyPr/>
          <a:lstStyle/>
          <a:p>
            <a:fld id="{96B51D5C-D855-154A-9A6E-35864072A5AD}" type="slidenum">
              <a:rPr lang="en-ES" smtClean="0"/>
              <a:t>9</a:t>
            </a:fld>
            <a:endParaRPr lang="en-ES"/>
          </a:p>
        </p:txBody>
      </p:sp>
    </p:spTree>
    <p:extLst>
      <p:ext uri="{BB962C8B-B14F-4D97-AF65-F5344CB8AC3E}">
        <p14:creationId xmlns:p14="http://schemas.microsoft.com/office/powerpoint/2010/main" val="206510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9869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94128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a-ES"/>
              <a:t>Feu clic aquí per editar l'estil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99599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672-BE36-44D5-02F6-4354507D6C92}"/>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BF8A7B0E-71E3-08D7-9FFD-2085829EF9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799D236-572A-86E4-08C3-99E01D766E03}"/>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a:extLst>
              <a:ext uri="{FF2B5EF4-FFF2-40B4-BE49-F238E27FC236}">
                <a16:creationId xmlns:a16="http://schemas.microsoft.com/office/drawing/2014/main" id="{37CAF36B-9156-C229-9C4F-7DB2F815FDCF}"/>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53ED0F7-403A-D7CF-F63B-29CB043A913D}"/>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83044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379547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6353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17705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86BE870-4715-41F6-AF21-A6835511220D}" type="datetimeFigureOut">
              <a:rPr lang="ca-ES" smtClean="0"/>
              <a:t>18/07/2025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D162F967-B41C-44FF-B01F-070EE54966BA}" type="slidenum">
              <a:rPr lang="ca-ES" smtClean="0"/>
              <a:t>‹#›</a:t>
            </a:fld>
            <a:endParaRPr lang="ca-ES"/>
          </a:p>
        </p:txBody>
      </p:sp>
    </p:spTree>
    <p:extLst>
      <p:ext uri="{BB962C8B-B14F-4D97-AF65-F5344CB8AC3E}">
        <p14:creationId xmlns:p14="http://schemas.microsoft.com/office/powerpoint/2010/main" val="268027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84241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6969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a-ES"/>
              <a:t>Feu clic aquí per editar l'estil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t Placeholder 3"/>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t Placeholder 5"/>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7" name="Date Placeholder 6"/>
          <p:cNvSpPr>
            <a:spLocks noGrp="1"/>
          </p:cNvSpPr>
          <p:nvPr>
            <p:ph type="dt" sz="half" idx="10"/>
          </p:nvPr>
        </p:nvSpPr>
        <p:spPr/>
        <p:txBody>
          <a:bodyPr/>
          <a:lstStyle/>
          <a:p>
            <a:fld id="{6CF3354B-E2A9-AA45-987F-81FB5DC26C86}" type="datetimeFigureOut">
              <a:rPr lang="en-ES" smtClean="0"/>
              <a:t>07/18/2025</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65988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86BE870-4715-41F6-AF21-A6835511220D}" type="datetimeFigureOut">
              <a:rPr lang="ca-ES" smtClean="0"/>
              <a:t>18/07/2025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D162F967-B41C-44FF-B01F-070EE54966BA}" type="slidenum">
              <a:rPr lang="ca-ES" smtClean="0"/>
              <a:t>‹#›</a:t>
            </a:fld>
            <a:endParaRPr lang="ca-ES"/>
          </a:p>
        </p:txBody>
      </p:sp>
    </p:spTree>
    <p:extLst>
      <p:ext uri="{BB962C8B-B14F-4D97-AF65-F5344CB8AC3E}">
        <p14:creationId xmlns:p14="http://schemas.microsoft.com/office/powerpoint/2010/main" val="118194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Date Placeholder 2"/>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63762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354B-E2A9-AA45-987F-81FB5DC26C86}" type="datetimeFigureOut">
              <a:rPr lang="en-ES" smtClean="0"/>
              <a:t>07/18/2025</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4143972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635596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498070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567905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a-ES"/>
              <a:t>Feu clic aquí per editar l'estil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45357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672-BE36-44D5-02F6-4354507D6C92}"/>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BF8A7B0E-71E3-08D7-9FFD-2085829EF9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799D236-572A-86E4-08C3-99E01D766E03}"/>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a:extLst>
              <a:ext uri="{FF2B5EF4-FFF2-40B4-BE49-F238E27FC236}">
                <a16:creationId xmlns:a16="http://schemas.microsoft.com/office/drawing/2014/main" id="{37CAF36B-9156-C229-9C4F-7DB2F815FDCF}"/>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53ED0F7-403A-D7CF-F63B-29CB043A913D}"/>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777060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883216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07962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83818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913297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86BE870-4715-41F6-AF21-A6835511220D}" type="datetimeFigureOut">
              <a:rPr lang="ca-ES" smtClean="0"/>
              <a:t>18/07/2025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D162F967-B41C-44FF-B01F-070EE54966BA}" type="slidenum">
              <a:rPr lang="ca-ES" smtClean="0"/>
              <a:t>‹#›</a:t>
            </a:fld>
            <a:endParaRPr lang="ca-ES"/>
          </a:p>
        </p:txBody>
      </p:sp>
    </p:spTree>
    <p:extLst>
      <p:ext uri="{BB962C8B-B14F-4D97-AF65-F5344CB8AC3E}">
        <p14:creationId xmlns:p14="http://schemas.microsoft.com/office/powerpoint/2010/main" val="192670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564536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09471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a-ES"/>
              <a:t>Feu clic aquí per editar l'estil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t Placeholder 3"/>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t Placeholder 5"/>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7" name="Date Placeholder 6"/>
          <p:cNvSpPr>
            <a:spLocks noGrp="1"/>
          </p:cNvSpPr>
          <p:nvPr>
            <p:ph type="dt" sz="half" idx="10"/>
          </p:nvPr>
        </p:nvSpPr>
        <p:spPr/>
        <p:txBody>
          <a:bodyPr/>
          <a:lstStyle/>
          <a:p>
            <a:fld id="{6CF3354B-E2A9-AA45-987F-81FB5DC26C86}" type="datetimeFigureOut">
              <a:rPr lang="en-ES" smtClean="0"/>
              <a:t>07/18/2025</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474281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Date Placeholder 2"/>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95448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354B-E2A9-AA45-987F-81FB5DC26C86}" type="datetimeFigureOut">
              <a:rPr lang="en-ES" smtClean="0"/>
              <a:t>07/18/2025</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982595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623500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519944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469026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a-ES"/>
              <a:t>Feu clic aquí per editar l'estil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8079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906951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672-BE36-44D5-02F6-4354507D6C92}"/>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BF8A7B0E-71E3-08D7-9FFD-2085829EF9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799D236-572A-86E4-08C3-99E01D766E03}"/>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a:extLst>
              <a:ext uri="{FF2B5EF4-FFF2-40B4-BE49-F238E27FC236}">
                <a16:creationId xmlns:a16="http://schemas.microsoft.com/office/drawing/2014/main" id="{37CAF36B-9156-C229-9C4F-7DB2F815FDCF}"/>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53ED0F7-403A-D7CF-F63B-29CB043A913D}"/>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428582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218421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076562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74584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86BE870-4715-41F6-AF21-A6835511220D}" type="datetimeFigureOut">
              <a:rPr lang="ca-ES" smtClean="0"/>
              <a:t>18/07/2025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D162F967-B41C-44FF-B01F-070EE54966BA}" type="slidenum">
              <a:rPr lang="ca-ES" smtClean="0"/>
              <a:t>‹#›</a:t>
            </a:fld>
            <a:endParaRPr lang="ca-ES"/>
          </a:p>
        </p:txBody>
      </p:sp>
    </p:spTree>
    <p:extLst>
      <p:ext uri="{BB962C8B-B14F-4D97-AF65-F5344CB8AC3E}">
        <p14:creationId xmlns:p14="http://schemas.microsoft.com/office/powerpoint/2010/main" val="1979613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313983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9001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a-ES"/>
              <a:t>Feu clic aquí per editar l'estil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t Placeholder 3"/>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t Placeholder 5"/>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7" name="Date Placeholder 6"/>
          <p:cNvSpPr>
            <a:spLocks noGrp="1"/>
          </p:cNvSpPr>
          <p:nvPr>
            <p:ph type="dt" sz="half" idx="10"/>
          </p:nvPr>
        </p:nvSpPr>
        <p:spPr/>
        <p:txBody>
          <a:bodyPr/>
          <a:lstStyle/>
          <a:p>
            <a:fld id="{6CF3354B-E2A9-AA45-987F-81FB5DC26C86}" type="datetimeFigureOut">
              <a:rPr lang="en-ES" smtClean="0"/>
              <a:t>07/18/2025</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958025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Date Placeholder 2"/>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225192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354B-E2A9-AA45-987F-81FB5DC26C86}" type="datetimeFigureOut">
              <a:rPr lang="en-ES" smtClean="0"/>
              <a:t>07/18/2025</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413615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a-ES"/>
              <a:t>Feu clic aquí per editar l'estil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t Placeholder 3"/>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t Placeholder 5"/>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7" name="Date Placeholder 6"/>
          <p:cNvSpPr>
            <a:spLocks noGrp="1"/>
          </p:cNvSpPr>
          <p:nvPr>
            <p:ph type="dt" sz="half" idx="10"/>
          </p:nvPr>
        </p:nvSpPr>
        <p:spPr/>
        <p:txBody>
          <a:bodyPr/>
          <a:lstStyle/>
          <a:p>
            <a:fld id="{6CF3354B-E2A9-AA45-987F-81FB5DC26C86}" type="datetimeFigureOut">
              <a:rPr lang="en-ES" smtClean="0"/>
              <a:t>07/18/2025</a:t>
            </a:fld>
            <a:endParaRPr lang="en-ES"/>
          </a:p>
        </p:txBody>
      </p:sp>
      <p:sp>
        <p:nvSpPr>
          <p:cNvPr id="8" name="Footer Placeholder 7"/>
          <p:cNvSpPr>
            <a:spLocks noGrp="1"/>
          </p:cNvSpPr>
          <p:nvPr>
            <p:ph type="ftr" sz="quarter" idx="11"/>
          </p:nvPr>
        </p:nvSpPr>
        <p:spPr/>
        <p:txBody>
          <a:bodyPr/>
          <a:lstStyle/>
          <a:p>
            <a:endParaRPr lang="en-ES"/>
          </a:p>
        </p:txBody>
      </p:sp>
      <p:sp>
        <p:nvSpPr>
          <p:cNvPr id="9" name="Slide Number Placeholder 8"/>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266741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068044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1573920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641920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a-ES"/>
              <a:t>Feu clic aquí per editar l'estil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p:cNvSpPr>
            <a:spLocks noGrp="1"/>
          </p:cNvSpPr>
          <p:nvPr>
            <p:ph type="ftr" sz="quarter" idx="11"/>
          </p:nvPr>
        </p:nvSpPr>
        <p:spPr/>
        <p:txBody>
          <a:bodyPr/>
          <a:lstStyle/>
          <a:p>
            <a:endParaRPr lang="en-ES"/>
          </a:p>
        </p:txBody>
      </p:sp>
      <p:sp>
        <p:nvSpPr>
          <p:cNvPr id="6" name="Slide Number Placeholder 5"/>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975740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672-BE36-44D5-02F6-4354507D6C92}"/>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BF8A7B0E-71E3-08D7-9FFD-2085829EF9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7799D236-572A-86E4-08C3-99E01D766E03}"/>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5" name="Footer Placeholder 4">
            <a:extLst>
              <a:ext uri="{FF2B5EF4-FFF2-40B4-BE49-F238E27FC236}">
                <a16:creationId xmlns:a16="http://schemas.microsoft.com/office/drawing/2014/main" id="{37CAF36B-9156-C229-9C4F-7DB2F815FDCF}"/>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753ED0F7-403A-D7CF-F63B-29CB043A913D}"/>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787861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3859746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resentació personalitza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AC7866-2DE0-8F86-6F61-E93C491AB0B5}"/>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BCFB3913-F439-F479-6D51-67E3D54B1A58}"/>
              </a:ext>
            </a:extLst>
          </p:cNvPr>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Contenidor de peu de pàgina 3">
            <a:extLst>
              <a:ext uri="{FF2B5EF4-FFF2-40B4-BE49-F238E27FC236}">
                <a16:creationId xmlns:a16="http://schemas.microsoft.com/office/drawing/2014/main" id="{A8556853-A5BA-2C36-1595-AB4D523FD230}"/>
              </a:ext>
            </a:extLst>
          </p:cNvPr>
          <p:cNvSpPr>
            <a:spLocks noGrp="1"/>
          </p:cNvSpPr>
          <p:nvPr>
            <p:ph type="ftr" sz="quarter" idx="11"/>
          </p:nvPr>
        </p:nvSpPr>
        <p:spPr/>
        <p:txBody>
          <a:bodyPr/>
          <a:lstStyle/>
          <a:p>
            <a:endParaRPr lang="en-ES"/>
          </a:p>
        </p:txBody>
      </p:sp>
      <p:sp>
        <p:nvSpPr>
          <p:cNvPr id="5" name="Contenidor de número de diapositiva 4">
            <a:extLst>
              <a:ext uri="{FF2B5EF4-FFF2-40B4-BE49-F238E27FC236}">
                <a16:creationId xmlns:a16="http://schemas.microsoft.com/office/drawing/2014/main" id="{012BC93F-6050-467A-AF62-EA88A0DD414C}"/>
              </a:ext>
            </a:extLst>
          </p:cNvPr>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701339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C109ACE-4824-D2D2-9773-8ECFED882A4A}"/>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a:extLst>
              <a:ext uri="{FF2B5EF4-FFF2-40B4-BE49-F238E27FC236}">
                <a16:creationId xmlns:a16="http://schemas.microsoft.com/office/drawing/2014/main" id="{314485A7-C3B5-1BF6-5A23-5531D5C9B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01E47D14-A272-9A10-9FFF-7FCFAF3BDB78}"/>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3967318C-CCE5-DD7B-198F-05122E37B062}"/>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03AD94F0-7DD1-7EA8-C010-9B4E9EC03E78}"/>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2704172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5084DF1-F91A-0D18-0CB9-DF7BE5BC0398}"/>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55677CD3-2CE2-BBC6-C0E4-9B4BED27C8DD}"/>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783397CB-1D54-7D85-73C0-22086E5FF35B}"/>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0AE973E3-28EB-31DA-4FC5-D16D233CD822}"/>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6692D6F3-495D-8F5B-E40B-7A96C2C10BFE}"/>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487270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D1027E0-D11F-AA18-29D1-6DB903FFF21B}"/>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0F473F46-3212-E186-025A-3209984453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DB1E2CC5-7D23-6B29-BAE4-F5368F1A32FC}"/>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777E8F0F-AC63-E4D8-4331-36669283AD5B}"/>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D9E80F26-1785-6779-423E-23BA52225E74}"/>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56790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Date Placeholder 2"/>
          <p:cNvSpPr>
            <a:spLocks noGrp="1"/>
          </p:cNvSpPr>
          <p:nvPr>
            <p:ph type="dt" sz="half" idx="10"/>
          </p:nvPr>
        </p:nvSpPr>
        <p:spPr/>
        <p:txBody>
          <a:bodyPr/>
          <a:lstStyle/>
          <a:p>
            <a:fld id="{6CF3354B-E2A9-AA45-987F-81FB5DC26C86}" type="datetimeFigureOut">
              <a:rPr lang="en-ES" smtClean="0"/>
              <a:t>07/18/2025</a:t>
            </a:fld>
            <a:endParaRPr lang="en-ES"/>
          </a:p>
        </p:txBody>
      </p:sp>
      <p:sp>
        <p:nvSpPr>
          <p:cNvPr id="4" name="Footer Placeholder 3"/>
          <p:cNvSpPr>
            <a:spLocks noGrp="1"/>
          </p:cNvSpPr>
          <p:nvPr>
            <p:ph type="ftr" sz="quarter" idx="11"/>
          </p:nvPr>
        </p:nvSpPr>
        <p:spPr/>
        <p:txBody>
          <a:bodyPr/>
          <a:lstStyle/>
          <a:p>
            <a:endParaRPr lang="en-ES"/>
          </a:p>
        </p:txBody>
      </p:sp>
      <p:sp>
        <p:nvSpPr>
          <p:cNvPr id="5" name="Slide Number Placeholder 4"/>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138774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E74CE73-C6DF-A989-6017-FA074D61A4F4}"/>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9EA76460-BD7F-7DD7-70E1-E4190EB56300}"/>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FDB2C7B6-9FA1-A7B6-65AB-6EBEBB94786C}"/>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5801704A-1BEB-B037-A3A0-17931B7182CB}"/>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6" name="Contenidor de peu de pàgina 5">
            <a:extLst>
              <a:ext uri="{FF2B5EF4-FFF2-40B4-BE49-F238E27FC236}">
                <a16:creationId xmlns:a16="http://schemas.microsoft.com/office/drawing/2014/main" id="{B8A261BC-F02C-8AF8-E171-05F3FC86F25F}"/>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A0F62EA5-6B63-3E21-53C0-23754BF785F7}"/>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1917541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59C6598-4292-8E44-3192-349C4C272979}"/>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E9DCCB0A-F16A-ADA7-AE4F-0DE313144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3DDB1ECE-5FB9-D4FC-9BFD-B81A501D4DAE}"/>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6DD1A22A-374D-31F8-48B8-A6DD7B6B8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43EC18F9-3AB5-A3A1-4569-1C3175EC9AF3}"/>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B1EADA1B-EEE3-8A45-421E-5931DCDC42B7}"/>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8" name="Contenidor de peu de pàgina 7">
            <a:extLst>
              <a:ext uri="{FF2B5EF4-FFF2-40B4-BE49-F238E27FC236}">
                <a16:creationId xmlns:a16="http://schemas.microsoft.com/office/drawing/2014/main" id="{785BB2B0-BDE4-C312-BD95-0E7A557BCB87}"/>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0393AB51-1C74-23AC-6FB1-3C8316F66BAC}"/>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2435531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E161BEC-94E4-88B2-4B16-B48703369254}"/>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5A0F8720-5B07-B983-6C19-18C10F62C376}"/>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4" name="Contenidor de peu de pàgina 3">
            <a:extLst>
              <a:ext uri="{FF2B5EF4-FFF2-40B4-BE49-F238E27FC236}">
                <a16:creationId xmlns:a16="http://schemas.microsoft.com/office/drawing/2014/main" id="{5D55C545-35D4-E8CD-9F2D-52D82D7D2429}"/>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7F4EAD8E-ADD9-DF11-6C6C-15D4888867F7}"/>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25690491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1BDA8826-6EFC-1995-2379-5B808679B4AC}"/>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3" name="Contenidor de peu de pàgina 2">
            <a:extLst>
              <a:ext uri="{FF2B5EF4-FFF2-40B4-BE49-F238E27FC236}">
                <a16:creationId xmlns:a16="http://schemas.microsoft.com/office/drawing/2014/main" id="{D115A398-5B19-32D6-2812-DEE2AB3602BD}"/>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7FD6428D-4438-8498-F16C-451A7EE05B2A}"/>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2387911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F85E171-E9F6-74A1-8248-DED6B2F81647}"/>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a:extLst>
              <a:ext uri="{FF2B5EF4-FFF2-40B4-BE49-F238E27FC236}">
                <a16:creationId xmlns:a16="http://schemas.microsoft.com/office/drawing/2014/main" id="{4EBFBAF4-7970-5B93-0673-A4AD8F37E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4A4D0FEA-9FE2-24B7-B3D1-F60DA51B9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0BA2A3C4-B381-6590-D2EB-567DC1F4A801}"/>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6" name="Contenidor de peu de pàgina 5">
            <a:extLst>
              <a:ext uri="{FF2B5EF4-FFF2-40B4-BE49-F238E27FC236}">
                <a16:creationId xmlns:a16="http://schemas.microsoft.com/office/drawing/2014/main" id="{1364BC5F-88F8-37D6-4055-2F67BC0983C1}"/>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6D37B659-13F0-0CFD-B9CE-3D816D52F5A8}"/>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724011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E1CDCDF-B357-CCAC-7C8D-2E403542DC97}"/>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F610AC5A-3D52-8E11-46FA-3CCE02FF6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8C5A2D0A-1CDF-A48A-DE46-E507F079B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E02F068A-D66E-34EB-8E88-967C87A63544}"/>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6" name="Contenidor de peu de pàgina 5">
            <a:extLst>
              <a:ext uri="{FF2B5EF4-FFF2-40B4-BE49-F238E27FC236}">
                <a16:creationId xmlns:a16="http://schemas.microsoft.com/office/drawing/2014/main" id="{5B091231-879A-1AC3-4134-255E18258788}"/>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0646F020-605B-8995-AF96-0436A9A1C23D}"/>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1982827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22BE0F0-17FF-D1CA-1373-1CBAE9198C2E}"/>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9D21D272-B22E-95E9-3B2E-01A611F37923}"/>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3BCDB26C-548D-DC29-BA43-49585E480C2B}"/>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BED1BC6D-7A2B-6220-A2A4-AD037563D444}"/>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01EDA743-86CC-1126-A1CC-3B2A0EF55AF7}"/>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2451733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E23BC937-D4AE-BFD3-C994-7328037D4CEA}"/>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5AB7EDDF-A130-ED6E-5B98-C0D77B8808FC}"/>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1C3D71D7-F2EE-844B-F38A-57DC30DBB7F4}"/>
              </a:ext>
            </a:extLst>
          </p:cNvPr>
          <p:cNvSpPr>
            <a:spLocks noGrp="1"/>
          </p:cNvSpPr>
          <p:nvPr>
            <p:ph type="dt" sz="half" idx="10"/>
          </p:nvPr>
        </p:nvSpPr>
        <p:spPr/>
        <p:txBody>
          <a:body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C3B53D65-ED27-57B1-CA6A-3C2C2A41BF4C}"/>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8ACD4B16-F8A3-E117-9677-EDB779B09813}"/>
              </a:ext>
            </a:extLst>
          </p:cNvPr>
          <p:cNvSpPr>
            <a:spLocks noGrp="1"/>
          </p:cNvSpPr>
          <p:nvPr>
            <p:ph type="sldNum" sz="quarter" idx="12"/>
          </p:nvPr>
        </p:nvSpPr>
        <p:spPr/>
        <p:txBody>
          <a:bodyPr/>
          <a:lstStyle/>
          <a:p>
            <a:fld id="{FF0389EA-E449-4563-B61C-44992859BE9A}" type="slidenum">
              <a:rPr lang="ca-ES" smtClean="0"/>
              <a:t>‹#›</a:t>
            </a:fld>
            <a:endParaRPr lang="ca-ES"/>
          </a:p>
        </p:txBody>
      </p:sp>
    </p:spTree>
    <p:extLst>
      <p:ext uri="{BB962C8B-B14F-4D97-AF65-F5344CB8AC3E}">
        <p14:creationId xmlns:p14="http://schemas.microsoft.com/office/powerpoint/2010/main" val="422929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3354B-E2A9-AA45-987F-81FB5DC26C86}" type="datetimeFigureOut">
              <a:rPr lang="en-ES" smtClean="0"/>
              <a:t>07/18/2025</a:t>
            </a:fld>
            <a:endParaRPr lang="en-ES"/>
          </a:p>
        </p:txBody>
      </p:sp>
      <p:sp>
        <p:nvSpPr>
          <p:cNvPr id="3" name="Footer Placeholder 2"/>
          <p:cNvSpPr>
            <a:spLocks noGrp="1"/>
          </p:cNvSpPr>
          <p:nvPr>
            <p:ph type="ftr" sz="quarter" idx="11"/>
          </p:nvPr>
        </p:nvSpPr>
        <p:spPr/>
        <p:txBody>
          <a:bodyPr/>
          <a:lstStyle/>
          <a:p>
            <a:endParaRPr lang="en-ES"/>
          </a:p>
        </p:txBody>
      </p:sp>
      <p:sp>
        <p:nvSpPr>
          <p:cNvPr id="4" name="Slide Number Placeholder 3"/>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413296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6039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CF3354B-E2A9-AA45-987F-81FB5DC26C86}" type="datetimeFigureOut">
              <a:rPr lang="en-ES" smtClean="0"/>
              <a:t>07/18/2025</a:t>
            </a:fld>
            <a:endParaRPr lang="en-ES"/>
          </a:p>
        </p:txBody>
      </p:sp>
      <p:sp>
        <p:nvSpPr>
          <p:cNvPr id="6" name="Footer Placeholder 5"/>
          <p:cNvSpPr>
            <a:spLocks noGrp="1"/>
          </p:cNvSpPr>
          <p:nvPr>
            <p:ph type="ftr" sz="quarter" idx="11"/>
          </p:nvPr>
        </p:nvSpPr>
        <p:spPr/>
        <p:txBody>
          <a:bodyPr/>
          <a:lstStyle/>
          <a:p>
            <a:endParaRPr lang="en-ES"/>
          </a:p>
        </p:txBody>
      </p:sp>
      <p:sp>
        <p:nvSpPr>
          <p:cNvPr id="7" name="Slide Number Placeholder 6"/>
          <p:cNvSpPr>
            <a:spLocks noGrp="1"/>
          </p:cNvSpPr>
          <p:nvPr>
            <p:ph type="sldNum" sz="quarter" idx="12"/>
          </p:nvPr>
        </p:nvSpPr>
        <p:spPr/>
        <p:txBody>
          <a:bodyPr/>
          <a:lstStyle/>
          <a:p>
            <a:fld id="{C1EEC2CE-5936-AE4C-8CA5-72DCF7D1BB9E}" type="slidenum">
              <a:rPr lang="en-ES" smtClean="0"/>
              <a:t>‹#›</a:t>
            </a:fld>
            <a:endParaRPr lang="en-ES"/>
          </a:p>
        </p:txBody>
      </p:sp>
    </p:spTree>
    <p:extLst>
      <p:ext uri="{BB962C8B-B14F-4D97-AF65-F5344CB8AC3E}">
        <p14:creationId xmlns:p14="http://schemas.microsoft.com/office/powerpoint/2010/main" val="247109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F3354B-E2A9-AA45-987F-81FB5DC26C86}" type="datetimeFigureOut">
              <a:rPr lang="en-ES" smtClean="0"/>
              <a:t>07/18/2025</a:t>
            </a:fld>
            <a:endParaRPr lang="en-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EC2CE-5936-AE4C-8CA5-72DCF7D1BB9E}" type="slidenum">
              <a:rPr lang="en-ES" smtClean="0"/>
              <a:t>‹#›</a:t>
            </a:fld>
            <a:endParaRPr lang="en-ES"/>
          </a:p>
        </p:txBody>
      </p:sp>
      <p:sp>
        <p:nvSpPr>
          <p:cNvPr id="11" name="Rectangle 10">
            <a:extLst>
              <a:ext uri="{FF2B5EF4-FFF2-40B4-BE49-F238E27FC236}">
                <a16:creationId xmlns:a16="http://schemas.microsoft.com/office/drawing/2014/main" id="{FEB23605-EFA4-FBA3-D62E-FCE3F13B1579}"/>
              </a:ext>
            </a:extLst>
          </p:cNvPr>
          <p:cNvSpPr/>
          <p:nvPr userDrawn="1"/>
        </p:nvSpPr>
        <p:spPr>
          <a:xfrm>
            <a:off x="0" y="0"/>
            <a:ext cx="394636" cy="6858000"/>
          </a:xfrm>
          <a:prstGeom prst="rect">
            <a:avLst/>
          </a:prstGeom>
          <a:solidFill>
            <a:srgbClr val="B4182E">
              <a:alpha val="61961"/>
            </a:srgbClr>
          </a:solidFill>
          <a:ln>
            <a:noFill/>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tge 6">
            <a:extLst>
              <a:ext uri="{FF2B5EF4-FFF2-40B4-BE49-F238E27FC236}">
                <a16:creationId xmlns:a16="http://schemas.microsoft.com/office/drawing/2014/main" id="{59C7F9A6-9869-F0E1-E1F0-A8CC75BE1651}"/>
              </a:ext>
            </a:extLst>
          </p:cNvPr>
          <p:cNvPicPr>
            <a:picLocks noChangeAspect="1"/>
          </p:cNvPicPr>
          <p:nvPr userDrawn="1"/>
        </p:nvPicPr>
        <p:blipFill>
          <a:blip r:embed="rId16"/>
          <a:srcRect b="-38"/>
          <a:stretch/>
        </p:blipFill>
        <p:spPr>
          <a:xfrm>
            <a:off x="10470775" y="341478"/>
            <a:ext cx="1530229" cy="6153767"/>
          </a:xfrm>
          <a:prstGeom prst="rect">
            <a:avLst/>
          </a:prstGeom>
        </p:spPr>
      </p:pic>
      <p:sp>
        <p:nvSpPr>
          <p:cNvPr id="8" name="Rectangle 7">
            <a:extLst>
              <a:ext uri="{FF2B5EF4-FFF2-40B4-BE49-F238E27FC236}">
                <a16:creationId xmlns:a16="http://schemas.microsoft.com/office/drawing/2014/main" id="{339F11E6-4EFC-89B9-8022-531D51B7056C}"/>
              </a:ext>
            </a:extLst>
          </p:cNvPr>
          <p:cNvSpPr/>
          <p:nvPr userDrawn="1"/>
        </p:nvSpPr>
        <p:spPr>
          <a:xfrm>
            <a:off x="10646535" y="6439437"/>
            <a:ext cx="210355"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11">
            <a:extLst>
              <a:ext uri="{FF2B5EF4-FFF2-40B4-BE49-F238E27FC236}">
                <a16:creationId xmlns:a16="http://schemas.microsoft.com/office/drawing/2014/main" id="{B3642D56-5360-AE14-DC9A-1147B19599D8}"/>
              </a:ext>
            </a:extLst>
          </p:cNvPr>
          <p:cNvSpPr/>
          <p:nvPr userDrawn="1"/>
        </p:nvSpPr>
        <p:spPr>
          <a:xfrm>
            <a:off x="10428269" y="5732980"/>
            <a:ext cx="1643865" cy="791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0" name="Imatge 9" descr="Imatge que conté negre, foscor&#10;&#10;Descripció generada automàticament">
            <a:extLst>
              <a:ext uri="{FF2B5EF4-FFF2-40B4-BE49-F238E27FC236}">
                <a16:creationId xmlns:a16="http://schemas.microsoft.com/office/drawing/2014/main" id="{5A0063BC-F8ED-FA9D-0182-455417F778D6}"/>
              </a:ext>
            </a:extLst>
          </p:cNvPr>
          <p:cNvPicPr>
            <a:picLocks noChangeAspect="1"/>
          </p:cNvPicPr>
          <p:nvPr userDrawn="1"/>
        </p:nvPicPr>
        <p:blipFill>
          <a:blip r:embed="rId17"/>
          <a:stretch>
            <a:fillRect/>
          </a:stretch>
        </p:blipFill>
        <p:spPr>
          <a:xfrm>
            <a:off x="10580368" y="5866543"/>
            <a:ext cx="1426606" cy="528241"/>
          </a:xfrm>
          <a:prstGeom prst="rect">
            <a:avLst/>
          </a:prstGeom>
        </p:spPr>
      </p:pic>
    </p:spTree>
    <p:extLst>
      <p:ext uri="{BB962C8B-B14F-4D97-AF65-F5344CB8AC3E}">
        <p14:creationId xmlns:p14="http://schemas.microsoft.com/office/powerpoint/2010/main" val="32707414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0"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F3354B-E2A9-AA45-987F-81FB5DC26C86}" type="datetimeFigureOut">
              <a:rPr lang="en-ES" smtClean="0"/>
              <a:t>07/18/2025</a:t>
            </a:fld>
            <a:endParaRPr lang="en-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EC2CE-5936-AE4C-8CA5-72DCF7D1BB9E}" type="slidenum">
              <a:rPr lang="en-ES" smtClean="0"/>
              <a:t>‹#›</a:t>
            </a:fld>
            <a:endParaRPr lang="en-ES"/>
          </a:p>
        </p:txBody>
      </p:sp>
      <p:sp>
        <p:nvSpPr>
          <p:cNvPr id="11" name="Rectangle 10">
            <a:extLst>
              <a:ext uri="{FF2B5EF4-FFF2-40B4-BE49-F238E27FC236}">
                <a16:creationId xmlns:a16="http://schemas.microsoft.com/office/drawing/2014/main" id="{FEB23605-EFA4-FBA3-D62E-FCE3F13B1579}"/>
              </a:ext>
            </a:extLst>
          </p:cNvPr>
          <p:cNvSpPr/>
          <p:nvPr userDrawn="1"/>
        </p:nvSpPr>
        <p:spPr>
          <a:xfrm>
            <a:off x="0" y="0"/>
            <a:ext cx="394636" cy="6858000"/>
          </a:xfrm>
          <a:prstGeom prst="rect">
            <a:avLst/>
          </a:prstGeom>
          <a:solidFill>
            <a:srgbClr val="5BC19C"/>
          </a:solidFill>
          <a:ln>
            <a:noFill/>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Agrupa 8">
            <a:extLst>
              <a:ext uri="{FF2B5EF4-FFF2-40B4-BE49-F238E27FC236}">
                <a16:creationId xmlns:a16="http://schemas.microsoft.com/office/drawing/2014/main" id="{6D0D7D26-8C27-81B5-5C82-9EDD698A3BA8}"/>
              </a:ext>
            </a:extLst>
          </p:cNvPr>
          <p:cNvGrpSpPr/>
          <p:nvPr userDrawn="1"/>
        </p:nvGrpSpPr>
        <p:grpSpPr>
          <a:xfrm>
            <a:off x="10470775" y="341478"/>
            <a:ext cx="1530229" cy="6151397"/>
            <a:chOff x="10470775" y="341478"/>
            <a:chExt cx="1530229" cy="6151397"/>
          </a:xfrm>
        </p:grpSpPr>
        <p:pic>
          <p:nvPicPr>
            <p:cNvPr id="7" name="Imatge 6">
              <a:extLst>
                <a:ext uri="{FF2B5EF4-FFF2-40B4-BE49-F238E27FC236}">
                  <a16:creationId xmlns:a16="http://schemas.microsoft.com/office/drawing/2014/main" id="{59C7F9A6-9869-F0E1-E1F0-A8CC75BE1651}"/>
                </a:ext>
              </a:extLst>
            </p:cNvPr>
            <p:cNvPicPr>
              <a:picLocks noChangeAspect="1"/>
            </p:cNvPicPr>
            <p:nvPr userDrawn="1"/>
          </p:nvPicPr>
          <p:blipFill>
            <a:blip r:embed="rId16"/>
            <a:stretch>
              <a:fillRect/>
            </a:stretch>
          </p:blipFill>
          <p:spPr>
            <a:xfrm>
              <a:off x="10470775" y="341478"/>
              <a:ext cx="1530229" cy="6151397"/>
            </a:xfrm>
            <a:prstGeom prst="rect">
              <a:avLst/>
            </a:prstGeom>
          </p:spPr>
        </p:pic>
        <p:sp>
          <p:nvSpPr>
            <p:cNvPr id="8" name="Rectangle 7">
              <a:extLst>
                <a:ext uri="{FF2B5EF4-FFF2-40B4-BE49-F238E27FC236}">
                  <a16:creationId xmlns:a16="http://schemas.microsoft.com/office/drawing/2014/main" id="{652BE75A-5C39-4E06-4858-4DEF26BC92A7}"/>
                </a:ext>
              </a:extLst>
            </p:cNvPr>
            <p:cNvSpPr/>
            <p:nvPr userDrawn="1"/>
          </p:nvSpPr>
          <p:spPr>
            <a:xfrm>
              <a:off x="10646535" y="6439437"/>
              <a:ext cx="210355"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0" name="Rectangle 9">
            <a:extLst>
              <a:ext uri="{FF2B5EF4-FFF2-40B4-BE49-F238E27FC236}">
                <a16:creationId xmlns:a16="http://schemas.microsoft.com/office/drawing/2014/main" id="{F21AA712-C1F1-C965-8967-0A36A0B9D7DA}"/>
              </a:ext>
            </a:extLst>
          </p:cNvPr>
          <p:cNvSpPr/>
          <p:nvPr userDrawn="1"/>
        </p:nvSpPr>
        <p:spPr>
          <a:xfrm>
            <a:off x="10428269" y="5732980"/>
            <a:ext cx="1643865" cy="791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tge 11" descr="Imatge que conté negre, foscor&#10;&#10;Descripció generada automàticament">
            <a:extLst>
              <a:ext uri="{FF2B5EF4-FFF2-40B4-BE49-F238E27FC236}">
                <a16:creationId xmlns:a16="http://schemas.microsoft.com/office/drawing/2014/main" id="{095BD6CE-6221-557E-B354-D24EFA569EF7}"/>
              </a:ext>
            </a:extLst>
          </p:cNvPr>
          <p:cNvPicPr>
            <a:picLocks noChangeAspect="1"/>
          </p:cNvPicPr>
          <p:nvPr userDrawn="1"/>
        </p:nvPicPr>
        <p:blipFill>
          <a:blip r:embed="rId17"/>
          <a:stretch>
            <a:fillRect/>
          </a:stretch>
        </p:blipFill>
        <p:spPr>
          <a:xfrm>
            <a:off x="10580368" y="5866543"/>
            <a:ext cx="1426606" cy="528241"/>
          </a:xfrm>
          <a:prstGeom prst="rect">
            <a:avLst/>
          </a:prstGeom>
        </p:spPr>
      </p:pic>
    </p:spTree>
    <p:extLst>
      <p:ext uri="{BB962C8B-B14F-4D97-AF65-F5344CB8AC3E}">
        <p14:creationId xmlns:p14="http://schemas.microsoft.com/office/powerpoint/2010/main" val="6402877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F3354B-E2A9-AA45-987F-81FB5DC26C86}" type="datetimeFigureOut">
              <a:rPr lang="en-ES" smtClean="0"/>
              <a:t>07/18/2025</a:t>
            </a:fld>
            <a:endParaRPr lang="en-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EC2CE-5936-AE4C-8CA5-72DCF7D1BB9E}" type="slidenum">
              <a:rPr lang="en-ES" smtClean="0"/>
              <a:t>‹#›</a:t>
            </a:fld>
            <a:endParaRPr lang="en-ES"/>
          </a:p>
        </p:txBody>
      </p:sp>
      <p:sp>
        <p:nvSpPr>
          <p:cNvPr id="11" name="Rectangle 10">
            <a:extLst>
              <a:ext uri="{FF2B5EF4-FFF2-40B4-BE49-F238E27FC236}">
                <a16:creationId xmlns:a16="http://schemas.microsoft.com/office/drawing/2014/main" id="{FEB23605-EFA4-FBA3-D62E-FCE3F13B1579}"/>
              </a:ext>
            </a:extLst>
          </p:cNvPr>
          <p:cNvSpPr/>
          <p:nvPr userDrawn="1"/>
        </p:nvSpPr>
        <p:spPr>
          <a:xfrm>
            <a:off x="0" y="0"/>
            <a:ext cx="394636" cy="6858000"/>
          </a:xfrm>
          <a:prstGeom prst="rect">
            <a:avLst/>
          </a:prstGeom>
          <a:solidFill>
            <a:srgbClr val="E18F4B"/>
          </a:solidFill>
          <a:ln>
            <a:noFill/>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Agrupa 8">
            <a:extLst>
              <a:ext uri="{FF2B5EF4-FFF2-40B4-BE49-F238E27FC236}">
                <a16:creationId xmlns:a16="http://schemas.microsoft.com/office/drawing/2014/main" id="{14286DE9-2F44-A5C6-390A-C59F49C6C6FF}"/>
              </a:ext>
            </a:extLst>
          </p:cNvPr>
          <p:cNvGrpSpPr/>
          <p:nvPr userDrawn="1"/>
        </p:nvGrpSpPr>
        <p:grpSpPr>
          <a:xfrm>
            <a:off x="10470775" y="341478"/>
            <a:ext cx="1530229" cy="6151397"/>
            <a:chOff x="10470775" y="341478"/>
            <a:chExt cx="1530229" cy="6151397"/>
          </a:xfrm>
        </p:grpSpPr>
        <p:pic>
          <p:nvPicPr>
            <p:cNvPr id="7" name="Imatge 6">
              <a:extLst>
                <a:ext uri="{FF2B5EF4-FFF2-40B4-BE49-F238E27FC236}">
                  <a16:creationId xmlns:a16="http://schemas.microsoft.com/office/drawing/2014/main" id="{59C7F9A6-9869-F0E1-E1F0-A8CC75BE1651}"/>
                </a:ext>
              </a:extLst>
            </p:cNvPr>
            <p:cNvPicPr>
              <a:picLocks noChangeAspect="1"/>
            </p:cNvPicPr>
            <p:nvPr userDrawn="1"/>
          </p:nvPicPr>
          <p:blipFill>
            <a:blip r:embed="rId16"/>
            <a:stretch>
              <a:fillRect/>
            </a:stretch>
          </p:blipFill>
          <p:spPr>
            <a:xfrm>
              <a:off x="10470775" y="341478"/>
              <a:ext cx="1530229" cy="6151397"/>
            </a:xfrm>
            <a:prstGeom prst="rect">
              <a:avLst/>
            </a:prstGeom>
          </p:spPr>
        </p:pic>
        <p:sp>
          <p:nvSpPr>
            <p:cNvPr id="8" name="Rectangle 7">
              <a:extLst>
                <a:ext uri="{FF2B5EF4-FFF2-40B4-BE49-F238E27FC236}">
                  <a16:creationId xmlns:a16="http://schemas.microsoft.com/office/drawing/2014/main" id="{6BEB1C73-63A8-2075-AC6E-5E439BDFF20F}"/>
                </a:ext>
              </a:extLst>
            </p:cNvPr>
            <p:cNvSpPr/>
            <p:nvPr userDrawn="1"/>
          </p:nvSpPr>
          <p:spPr>
            <a:xfrm>
              <a:off x="10646535" y="6439437"/>
              <a:ext cx="210355"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0" name="Rectangle 9">
            <a:extLst>
              <a:ext uri="{FF2B5EF4-FFF2-40B4-BE49-F238E27FC236}">
                <a16:creationId xmlns:a16="http://schemas.microsoft.com/office/drawing/2014/main" id="{5D427F48-192F-A0B0-D483-695D7EB5886B}"/>
              </a:ext>
            </a:extLst>
          </p:cNvPr>
          <p:cNvSpPr/>
          <p:nvPr userDrawn="1"/>
        </p:nvSpPr>
        <p:spPr>
          <a:xfrm>
            <a:off x="10428269" y="5732980"/>
            <a:ext cx="1643865" cy="791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tge 11" descr="Imatge que conté negre, foscor&#10;&#10;Descripció generada automàticament">
            <a:extLst>
              <a:ext uri="{FF2B5EF4-FFF2-40B4-BE49-F238E27FC236}">
                <a16:creationId xmlns:a16="http://schemas.microsoft.com/office/drawing/2014/main" id="{3E6B579D-2370-68E1-7215-A5687CD449F2}"/>
              </a:ext>
            </a:extLst>
          </p:cNvPr>
          <p:cNvPicPr>
            <a:picLocks noChangeAspect="1"/>
          </p:cNvPicPr>
          <p:nvPr userDrawn="1"/>
        </p:nvPicPr>
        <p:blipFill>
          <a:blip r:embed="rId17"/>
          <a:stretch>
            <a:fillRect/>
          </a:stretch>
        </p:blipFill>
        <p:spPr>
          <a:xfrm>
            <a:off x="10580368" y="5866543"/>
            <a:ext cx="1426606" cy="528241"/>
          </a:xfrm>
          <a:prstGeom prst="rect">
            <a:avLst/>
          </a:prstGeom>
        </p:spPr>
      </p:pic>
    </p:spTree>
    <p:extLst>
      <p:ext uri="{BB962C8B-B14F-4D97-AF65-F5344CB8AC3E}">
        <p14:creationId xmlns:p14="http://schemas.microsoft.com/office/powerpoint/2010/main" val="8004168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F3354B-E2A9-AA45-987F-81FB5DC26C86}" type="datetimeFigureOut">
              <a:rPr lang="en-ES" smtClean="0"/>
              <a:t>07/18/2025</a:t>
            </a:fld>
            <a:endParaRPr lang="en-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EEC2CE-5936-AE4C-8CA5-72DCF7D1BB9E}" type="slidenum">
              <a:rPr lang="en-ES" smtClean="0"/>
              <a:t>‹#›</a:t>
            </a:fld>
            <a:endParaRPr lang="en-ES"/>
          </a:p>
        </p:txBody>
      </p:sp>
      <p:sp>
        <p:nvSpPr>
          <p:cNvPr id="11" name="Rectangle 10">
            <a:extLst>
              <a:ext uri="{FF2B5EF4-FFF2-40B4-BE49-F238E27FC236}">
                <a16:creationId xmlns:a16="http://schemas.microsoft.com/office/drawing/2014/main" id="{FEB23605-EFA4-FBA3-D62E-FCE3F13B1579}"/>
              </a:ext>
            </a:extLst>
          </p:cNvPr>
          <p:cNvSpPr/>
          <p:nvPr userDrawn="1"/>
        </p:nvSpPr>
        <p:spPr>
          <a:xfrm>
            <a:off x="0" y="0"/>
            <a:ext cx="394636" cy="6858000"/>
          </a:xfrm>
          <a:prstGeom prst="rect">
            <a:avLst/>
          </a:prstGeom>
          <a:solidFill>
            <a:srgbClr val="5263AE"/>
          </a:solidFill>
          <a:ln>
            <a:noFill/>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Agrupa 8">
            <a:extLst>
              <a:ext uri="{FF2B5EF4-FFF2-40B4-BE49-F238E27FC236}">
                <a16:creationId xmlns:a16="http://schemas.microsoft.com/office/drawing/2014/main" id="{A3F99A04-2A4F-51A4-58C3-00798625E76D}"/>
              </a:ext>
            </a:extLst>
          </p:cNvPr>
          <p:cNvGrpSpPr/>
          <p:nvPr userDrawn="1"/>
        </p:nvGrpSpPr>
        <p:grpSpPr>
          <a:xfrm>
            <a:off x="10470775" y="341478"/>
            <a:ext cx="1530229" cy="6151397"/>
            <a:chOff x="10470775" y="341478"/>
            <a:chExt cx="1530229" cy="6151397"/>
          </a:xfrm>
        </p:grpSpPr>
        <p:pic>
          <p:nvPicPr>
            <p:cNvPr id="7" name="Imatge 6">
              <a:extLst>
                <a:ext uri="{FF2B5EF4-FFF2-40B4-BE49-F238E27FC236}">
                  <a16:creationId xmlns:a16="http://schemas.microsoft.com/office/drawing/2014/main" id="{59C7F9A6-9869-F0E1-E1F0-A8CC75BE1651}"/>
                </a:ext>
              </a:extLst>
            </p:cNvPr>
            <p:cNvPicPr>
              <a:picLocks noChangeAspect="1"/>
            </p:cNvPicPr>
            <p:nvPr userDrawn="1"/>
          </p:nvPicPr>
          <p:blipFill>
            <a:blip r:embed="rId16"/>
            <a:stretch>
              <a:fillRect/>
            </a:stretch>
          </p:blipFill>
          <p:spPr>
            <a:xfrm>
              <a:off x="10470775" y="341478"/>
              <a:ext cx="1530229" cy="6151397"/>
            </a:xfrm>
            <a:prstGeom prst="rect">
              <a:avLst/>
            </a:prstGeom>
          </p:spPr>
        </p:pic>
        <p:sp>
          <p:nvSpPr>
            <p:cNvPr id="8" name="Rectangle 7">
              <a:extLst>
                <a:ext uri="{FF2B5EF4-FFF2-40B4-BE49-F238E27FC236}">
                  <a16:creationId xmlns:a16="http://schemas.microsoft.com/office/drawing/2014/main" id="{AB5CECA3-BDD2-799A-56AB-7C4C6365A05E}"/>
                </a:ext>
              </a:extLst>
            </p:cNvPr>
            <p:cNvSpPr/>
            <p:nvPr userDrawn="1"/>
          </p:nvSpPr>
          <p:spPr>
            <a:xfrm>
              <a:off x="10646535" y="6439437"/>
              <a:ext cx="210355"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10" name="Rectangle 9">
            <a:extLst>
              <a:ext uri="{FF2B5EF4-FFF2-40B4-BE49-F238E27FC236}">
                <a16:creationId xmlns:a16="http://schemas.microsoft.com/office/drawing/2014/main" id="{4BF36342-2AC6-588A-6DF7-3792CC3E5C42}"/>
              </a:ext>
            </a:extLst>
          </p:cNvPr>
          <p:cNvSpPr/>
          <p:nvPr userDrawn="1"/>
        </p:nvSpPr>
        <p:spPr>
          <a:xfrm>
            <a:off x="10428269" y="5732980"/>
            <a:ext cx="1643865" cy="791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tge 11" descr="Imatge que conté negre, foscor&#10;&#10;Descripció generada automàticament">
            <a:extLst>
              <a:ext uri="{FF2B5EF4-FFF2-40B4-BE49-F238E27FC236}">
                <a16:creationId xmlns:a16="http://schemas.microsoft.com/office/drawing/2014/main" id="{2EE55069-8059-7682-4686-4C12A0CBF5C8}"/>
              </a:ext>
            </a:extLst>
          </p:cNvPr>
          <p:cNvPicPr>
            <a:picLocks noChangeAspect="1"/>
          </p:cNvPicPr>
          <p:nvPr userDrawn="1"/>
        </p:nvPicPr>
        <p:blipFill>
          <a:blip r:embed="rId17"/>
          <a:stretch>
            <a:fillRect/>
          </a:stretch>
        </p:blipFill>
        <p:spPr>
          <a:xfrm>
            <a:off x="10580368" y="5866543"/>
            <a:ext cx="1426606" cy="528241"/>
          </a:xfrm>
          <a:prstGeom prst="rect">
            <a:avLst/>
          </a:prstGeom>
        </p:spPr>
      </p:pic>
    </p:spTree>
    <p:extLst>
      <p:ext uri="{BB962C8B-B14F-4D97-AF65-F5344CB8AC3E}">
        <p14:creationId xmlns:p14="http://schemas.microsoft.com/office/powerpoint/2010/main" val="30039527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B7AE2222-D907-DB94-CE98-A46267031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CEB25601-1EC4-5C3B-2237-4A79A66AB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2DFE906C-268C-171A-EBB6-84799878D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328879-20EE-41F7-855C-3AE7DAB763D5}" type="datetimeFigureOut">
              <a:rPr lang="ca-ES" smtClean="0"/>
              <a:t>18/07/2025</a:t>
            </a:fld>
            <a:endParaRPr lang="ca-ES"/>
          </a:p>
        </p:txBody>
      </p:sp>
      <p:sp>
        <p:nvSpPr>
          <p:cNvPr id="5" name="Contenidor de peu de pàgina 4">
            <a:extLst>
              <a:ext uri="{FF2B5EF4-FFF2-40B4-BE49-F238E27FC236}">
                <a16:creationId xmlns:a16="http://schemas.microsoft.com/office/drawing/2014/main" id="{3DA8D3EC-B94F-13FD-245B-8D9B57C24C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a-ES"/>
          </a:p>
        </p:txBody>
      </p:sp>
      <p:sp>
        <p:nvSpPr>
          <p:cNvPr id="6" name="Contenidor de número de diapositiva 5">
            <a:extLst>
              <a:ext uri="{FF2B5EF4-FFF2-40B4-BE49-F238E27FC236}">
                <a16:creationId xmlns:a16="http://schemas.microsoft.com/office/drawing/2014/main" id="{68E1B615-3086-83EA-831C-1C8C67F15F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0389EA-E449-4563-B61C-44992859BE9A}" type="slidenum">
              <a:rPr lang="ca-ES" smtClean="0"/>
              <a:t>‹#›</a:t>
            </a:fld>
            <a:endParaRPr lang="ca-ES"/>
          </a:p>
        </p:txBody>
      </p:sp>
    </p:spTree>
    <p:extLst>
      <p:ext uri="{BB962C8B-B14F-4D97-AF65-F5344CB8AC3E}">
        <p14:creationId xmlns:p14="http://schemas.microsoft.com/office/powerpoint/2010/main" val="3691399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ba.cat/ca/web/biblioteques/bibliolab/projecte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diba.cat/documents/d/biblioteques/projectes-inspiradors_2024-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iba.cat/drets-cultural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diba.cat/documents/d/drets-culturals/cultura311-_pla_drets_culturals_diba_eng_web-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796EE29-8F62-D599-0864-EAFA16254B21}"/>
              </a:ext>
            </a:extLst>
          </p:cNvPr>
          <p:cNvSpPr txBox="1">
            <a:spLocks/>
          </p:cNvSpPr>
          <p:nvPr/>
        </p:nvSpPr>
        <p:spPr>
          <a:xfrm>
            <a:off x="1227438" y="345993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ES"/>
          </a:p>
        </p:txBody>
      </p:sp>
      <p:pic>
        <p:nvPicPr>
          <p:cNvPr id="5" name="Picture 4">
            <a:extLst>
              <a:ext uri="{FF2B5EF4-FFF2-40B4-BE49-F238E27FC236}">
                <a16:creationId xmlns:a16="http://schemas.microsoft.com/office/drawing/2014/main" id="{132C4B90-C8D9-EABC-0ED1-5B67FB08AC02}"/>
              </a:ext>
            </a:extLst>
          </p:cNvPr>
          <p:cNvPicPr>
            <a:picLocks noChangeAspect="1"/>
          </p:cNvPicPr>
          <p:nvPr/>
        </p:nvPicPr>
        <p:blipFill>
          <a:blip r:embed="rId3"/>
          <a:srcRect r="12" b="188"/>
          <a:stretch/>
        </p:blipFill>
        <p:spPr>
          <a:xfrm>
            <a:off x="-169840" y="0"/>
            <a:ext cx="12401029" cy="6962503"/>
          </a:xfrm>
          <a:prstGeom prst="rect">
            <a:avLst/>
          </a:prstGeom>
        </p:spPr>
      </p:pic>
      <p:pic>
        <p:nvPicPr>
          <p:cNvPr id="3" name="Imatge 2" descr="Imatge que conté text, Font, Gràfics, disseny gràfic&#10;&#10;Pot ser que el contingut generat amb IA no sigui correcte.">
            <a:extLst>
              <a:ext uri="{FF2B5EF4-FFF2-40B4-BE49-F238E27FC236}">
                <a16:creationId xmlns:a16="http://schemas.microsoft.com/office/drawing/2014/main" id="{2A5FBFB6-18CB-E164-65B2-27B35CAC6606}"/>
              </a:ext>
            </a:extLst>
          </p:cNvPr>
          <p:cNvPicPr>
            <a:picLocks noChangeAspect="1"/>
          </p:cNvPicPr>
          <p:nvPr/>
        </p:nvPicPr>
        <p:blipFill>
          <a:blip r:embed="rId4"/>
          <a:stretch>
            <a:fillRect/>
          </a:stretch>
        </p:blipFill>
        <p:spPr>
          <a:xfrm>
            <a:off x="2619103" y="3588958"/>
            <a:ext cx="5771607" cy="2203269"/>
          </a:xfrm>
          <a:prstGeom prst="rect">
            <a:avLst/>
          </a:prstGeom>
        </p:spPr>
      </p:pic>
    </p:spTree>
    <p:extLst>
      <p:ext uri="{BB962C8B-B14F-4D97-AF65-F5344CB8AC3E}">
        <p14:creationId xmlns:p14="http://schemas.microsoft.com/office/powerpoint/2010/main" val="8412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13" name="Marcador de título 1">
            <a:extLst>
              <a:ext uri="{FF2B5EF4-FFF2-40B4-BE49-F238E27FC236}">
                <a16:creationId xmlns:a16="http://schemas.microsoft.com/office/drawing/2014/main" id="{D3D79087-C488-3808-2CBE-795392EA3902}"/>
              </a:ext>
            </a:extLst>
          </p:cNvPr>
          <p:cNvSpPr txBox="1">
            <a:spLocks/>
          </p:cNvSpPr>
          <p:nvPr/>
        </p:nvSpPr>
        <p:spPr>
          <a:xfrm>
            <a:off x="338137" y="350842"/>
            <a:ext cx="4548189" cy="6350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800" b="1" i="0" kern="1200" baseline="0">
                <a:solidFill>
                  <a:schemeClr val="tx1"/>
                </a:solidFill>
                <a:latin typeface="+mj-lt"/>
                <a:ea typeface="+mj-ea"/>
                <a:cs typeface="+mj-cs"/>
              </a:defRPr>
            </a:lvl1pPr>
          </a:lstStyle>
          <a:p>
            <a:pPr>
              <a:buClrTx/>
              <a:buFontTx/>
            </a:pPr>
            <a:endParaRPr lang="es-ES" sz="1700" baseline="0">
              <a:latin typeface="Arial Narrow" panose="020B0604020202020204" pitchFamily="34" charset="0"/>
              <a:cs typeface="Arial Narrow" panose="020B0604020202020204" pitchFamily="34" charset="0"/>
            </a:endParaRPr>
          </a:p>
        </p:txBody>
      </p:sp>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5BC19C"/>
                </a:solidFill>
              </a:rPr>
              <a:t>Innovation</a:t>
            </a:r>
            <a:r>
              <a:rPr lang="es-ES" sz="2400" b="1" dirty="0">
                <a:solidFill>
                  <a:srgbClr val="5BC19C"/>
                </a:solidFill>
              </a:rPr>
              <a:t> and </a:t>
            </a:r>
            <a:r>
              <a:rPr lang="es-ES" sz="2400" b="1" dirty="0" err="1">
                <a:solidFill>
                  <a:srgbClr val="5BC19C"/>
                </a:solidFill>
              </a:rPr>
              <a:t>knowledge</a:t>
            </a:r>
            <a:r>
              <a:rPr lang="es-ES" sz="2400" b="1" dirty="0">
                <a:solidFill>
                  <a:srgbClr val="5BC19C"/>
                </a:solidFill>
              </a:rPr>
              <a:t> axis</a:t>
            </a:r>
            <a:br>
              <a:rPr lang="es-ES" sz="2400" dirty="0"/>
            </a:br>
            <a:r>
              <a:rPr lang="es-ES" sz="2400" dirty="0" err="1">
                <a:solidFill>
                  <a:srgbClr val="848484"/>
                </a:solidFill>
              </a:rPr>
              <a:t>Featured</a:t>
            </a:r>
            <a:r>
              <a:rPr lang="es-ES" sz="2400" dirty="0">
                <a:solidFill>
                  <a:srgbClr val="848484"/>
                </a:solidFill>
              </a:rPr>
              <a:t> </a:t>
            </a:r>
            <a:r>
              <a:rPr lang="es-ES" sz="2400" dirty="0" err="1">
                <a:solidFill>
                  <a:srgbClr val="848484"/>
                </a:solidFill>
              </a:rPr>
              <a:t>Actions</a:t>
            </a:r>
            <a:endParaRPr lang="es-ES" sz="2400" dirty="0">
              <a:solidFill>
                <a:schemeClr val="bg1">
                  <a:lumMod val="49000"/>
                </a:schemeClr>
              </a:solidFill>
            </a:endParaRPr>
          </a:p>
        </p:txBody>
      </p:sp>
      <p:sp>
        <p:nvSpPr>
          <p:cNvPr id="5" name="Contenidor de contingut 4">
            <a:extLst>
              <a:ext uri="{FF2B5EF4-FFF2-40B4-BE49-F238E27FC236}">
                <a16:creationId xmlns:a16="http://schemas.microsoft.com/office/drawing/2014/main" id="{3053687E-8CD2-081B-A409-70036DE7DA7D}"/>
              </a:ext>
            </a:extLst>
          </p:cNvPr>
          <p:cNvSpPr>
            <a:spLocks noGrp="1"/>
          </p:cNvSpPr>
          <p:nvPr>
            <p:ph idx="1"/>
          </p:nvPr>
        </p:nvSpPr>
        <p:spPr/>
        <p:txBody>
          <a:bodyPr/>
          <a:lstStyle/>
          <a:p>
            <a:endParaRPr lang="ca-ES"/>
          </a:p>
        </p:txBody>
      </p:sp>
      <p:sp>
        <p:nvSpPr>
          <p:cNvPr id="3" name="Contenidor de text 2">
            <a:extLst>
              <a:ext uri="{FF2B5EF4-FFF2-40B4-BE49-F238E27FC236}">
                <a16:creationId xmlns:a16="http://schemas.microsoft.com/office/drawing/2014/main" id="{D7ED2A92-DA48-C968-5C72-4B83F62B8DCF}"/>
              </a:ext>
            </a:extLst>
          </p:cNvPr>
          <p:cNvSpPr>
            <a:spLocks noGrp="1"/>
          </p:cNvSpPr>
          <p:nvPr>
            <p:ph type="body" sz="half" idx="2"/>
          </p:nvPr>
        </p:nvSpPr>
        <p:spPr/>
        <p:txBody>
          <a:bodyPr vert="horz" lIns="91440" tIns="1280160" rIns="91440" bIns="45720" rtlCol="0" anchor="t">
            <a:normAutofit/>
          </a:bodyPr>
          <a:lstStyle/>
          <a:p>
            <a:r>
              <a:rPr lang="es-ES" sz="2400" b="1" dirty="0" err="1"/>
              <a:t>Expand</a:t>
            </a:r>
            <a:r>
              <a:rPr lang="es-ES" sz="2400" b="1" dirty="0"/>
              <a:t> </a:t>
            </a:r>
            <a:r>
              <a:rPr lang="es-ES" sz="2400" b="1" dirty="0" err="1"/>
              <a:t>the</a:t>
            </a:r>
            <a:r>
              <a:rPr lang="es-ES" sz="2400" b="1" dirty="0"/>
              <a:t> XBM </a:t>
            </a:r>
            <a:r>
              <a:rPr lang="es-ES" sz="2400" b="1" dirty="0" err="1"/>
              <a:t>Model</a:t>
            </a:r>
            <a:r>
              <a:rPr lang="es-ES" sz="2400" b="1" dirty="0"/>
              <a:t> </a:t>
            </a:r>
            <a:r>
              <a:rPr lang="es-ES" sz="2400" b="1" dirty="0" err="1"/>
              <a:t>to</a:t>
            </a:r>
            <a:r>
              <a:rPr lang="es-ES" sz="2400" b="1" dirty="0"/>
              <a:t> </a:t>
            </a:r>
            <a:r>
              <a:rPr lang="es-ES" sz="2400" b="1" dirty="0" err="1"/>
              <a:t>all</a:t>
            </a:r>
            <a:r>
              <a:rPr lang="es-ES" sz="2400" b="1" dirty="0"/>
              <a:t> </a:t>
            </a:r>
            <a:r>
              <a:rPr lang="es-ES" sz="2400" b="1" dirty="0" err="1"/>
              <a:t>libraries</a:t>
            </a:r>
            <a:r>
              <a:rPr lang="es-ES" sz="2400" b="1" dirty="0"/>
              <a:t> </a:t>
            </a:r>
            <a:r>
              <a:rPr lang="es-ES" sz="2400" b="1" dirty="0" err="1"/>
              <a:t>on</a:t>
            </a:r>
            <a:r>
              <a:rPr lang="es-ES" sz="2400" b="1" dirty="0"/>
              <a:t> </a:t>
            </a:r>
            <a:r>
              <a:rPr lang="es-ES" sz="2400" b="1" dirty="0" err="1"/>
              <a:t>the</a:t>
            </a:r>
            <a:r>
              <a:rPr lang="es-ES" sz="2400" b="1" dirty="0"/>
              <a:t> Network</a:t>
            </a:r>
            <a:endParaRPr lang="es-ES" sz="2400" b="1" dirty="0">
              <a:solidFill>
                <a:srgbClr val="000000"/>
              </a:solidFill>
            </a:endParaRPr>
          </a:p>
        </p:txBody>
      </p:sp>
      <p:pic>
        <p:nvPicPr>
          <p:cNvPr id="4" name="Contenidor de contingut 9">
            <a:extLst>
              <a:ext uri="{FF2B5EF4-FFF2-40B4-BE49-F238E27FC236}">
                <a16:creationId xmlns:a16="http://schemas.microsoft.com/office/drawing/2014/main" id="{9A52EC38-2AEE-8A69-C3B9-3FDD8F2F0FED}"/>
              </a:ext>
            </a:extLst>
          </p:cNvPr>
          <p:cNvPicPr>
            <a:picLocks noChangeAspect="1"/>
          </p:cNvPicPr>
          <p:nvPr/>
        </p:nvPicPr>
        <p:blipFill>
          <a:blip r:embed="rId3"/>
          <a:srcRect/>
          <a:stretch/>
        </p:blipFill>
        <p:spPr>
          <a:xfrm>
            <a:off x="5369013" y="987425"/>
            <a:ext cx="4873625" cy="4873625"/>
          </a:xfrm>
          <a:prstGeom prst="rect">
            <a:avLst/>
          </a:prstGeom>
        </p:spPr>
      </p:pic>
    </p:spTree>
    <p:extLst>
      <p:ext uri="{BB962C8B-B14F-4D97-AF65-F5344CB8AC3E}">
        <p14:creationId xmlns:p14="http://schemas.microsoft.com/office/powerpoint/2010/main" val="196524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13" name="Marcador de título 1">
            <a:extLst>
              <a:ext uri="{FF2B5EF4-FFF2-40B4-BE49-F238E27FC236}">
                <a16:creationId xmlns:a16="http://schemas.microsoft.com/office/drawing/2014/main" id="{D3D79087-C488-3808-2CBE-795392EA3902}"/>
              </a:ext>
            </a:extLst>
          </p:cNvPr>
          <p:cNvSpPr txBox="1">
            <a:spLocks/>
          </p:cNvSpPr>
          <p:nvPr/>
        </p:nvSpPr>
        <p:spPr>
          <a:xfrm>
            <a:off x="338137" y="350842"/>
            <a:ext cx="4548189" cy="6350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800" b="1" i="0" kern="1200" baseline="0">
                <a:solidFill>
                  <a:schemeClr val="tx1"/>
                </a:solidFill>
                <a:latin typeface="+mj-lt"/>
                <a:ea typeface="+mj-ea"/>
                <a:cs typeface="+mj-cs"/>
              </a:defRPr>
            </a:lvl1pPr>
          </a:lstStyle>
          <a:p>
            <a:pPr>
              <a:buClrTx/>
              <a:buFontTx/>
            </a:pPr>
            <a:endParaRPr lang="es-ES" sz="1700" baseline="0">
              <a:latin typeface="Arial Narrow" panose="020B0604020202020204" pitchFamily="34" charset="0"/>
              <a:cs typeface="Arial Narrow" panose="020B0604020202020204" pitchFamily="34" charset="0"/>
            </a:endParaRPr>
          </a:p>
        </p:txBody>
      </p:sp>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5BC19C"/>
                </a:solidFill>
              </a:rPr>
              <a:t>Innovation</a:t>
            </a:r>
            <a:r>
              <a:rPr lang="es-ES" sz="2400" b="1" dirty="0">
                <a:solidFill>
                  <a:srgbClr val="5BC19C"/>
                </a:solidFill>
              </a:rPr>
              <a:t> and </a:t>
            </a:r>
            <a:r>
              <a:rPr lang="es-ES" sz="2400" b="1" dirty="0" err="1">
                <a:solidFill>
                  <a:srgbClr val="5BC19C"/>
                </a:solidFill>
              </a:rPr>
              <a:t>knowledge</a:t>
            </a:r>
            <a:r>
              <a:rPr lang="es-ES" sz="2400" b="1" dirty="0">
                <a:solidFill>
                  <a:srgbClr val="5BC19C"/>
                </a:solidFill>
              </a:rPr>
              <a:t> axis</a:t>
            </a:r>
            <a:br>
              <a:rPr lang="es-ES" sz="2400" dirty="0"/>
            </a:br>
            <a:r>
              <a:rPr lang="es-ES" sz="2400" dirty="0" err="1">
                <a:solidFill>
                  <a:schemeClr val="bg1">
                    <a:lumMod val="49000"/>
                  </a:schemeClr>
                </a:solidFill>
              </a:rPr>
              <a:t>Featured</a:t>
            </a:r>
            <a:r>
              <a:rPr lang="es-ES" sz="2400" dirty="0">
                <a:solidFill>
                  <a:schemeClr val="bg1">
                    <a:lumMod val="49000"/>
                  </a:schemeClr>
                </a:solidFill>
              </a:rPr>
              <a:t> </a:t>
            </a:r>
            <a:r>
              <a:rPr lang="es-ES" sz="2400" dirty="0" err="1">
                <a:solidFill>
                  <a:schemeClr val="bg1">
                    <a:lumMod val="49000"/>
                  </a:schemeClr>
                </a:solidFill>
              </a:rPr>
              <a:t>Actions</a:t>
            </a:r>
            <a:endParaRPr lang="es-ES" sz="2400" dirty="0">
              <a:solidFill>
                <a:schemeClr val="bg1">
                  <a:lumMod val="49000"/>
                </a:schemeClr>
              </a:solidFill>
            </a:endParaRPr>
          </a:p>
        </p:txBody>
      </p:sp>
      <p:sp>
        <p:nvSpPr>
          <p:cNvPr id="5" name="Contenidor de contingut 4">
            <a:extLst>
              <a:ext uri="{FF2B5EF4-FFF2-40B4-BE49-F238E27FC236}">
                <a16:creationId xmlns:a16="http://schemas.microsoft.com/office/drawing/2014/main" id="{C0828143-579E-EC16-0CEB-D7C4AEB5F4C1}"/>
              </a:ext>
            </a:extLst>
          </p:cNvPr>
          <p:cNvSpPr>
            <a:spLocks noGrp="1"/>
          </p:cNvSpPr>
          <p:nvPr>
            <p:ph idx="1"/>
          </p:nvPr>
        </p:nvSpPr>
        <p:spPr/>
        <p:txBody>
          <a:bodyPr/>
          <a:lstStyle/>
          <a:p>
            <a:endParaRPr lang="ca-ES"/>
          </a:p>
        </p:txBody>
      </p:sp>
      <p:sp>
        <p:nvSpPr>
          <p:cNvPr id="3" name="Contenidor de text 2">
            <a:extLst>
              <a:ext uri="{FF2B5EF4-FFF2-40B4-BE49-F238E27FC236}">
                <a16:creationId xmlns:a16="http://schemas.microsoft.com/office/drawing/2014/main" id="{D7ED2A92-DA48-C968-5C72-4B83F62B8DCF}"/>
              </a:ext>
            </a:extLst>
          </p:cNvPr>
          <p:cNvSpPr>
            <a:spLocks noGrp="1"/>
          </p:cNvSpPr>
          <p:nvPr>
            <p:ph type="body" sz="half" idx="2"/>
          </p:nvPr>
        </p:nvSpPr>
        <p:spPr/>
        <p:txBody>
          <a:bodyPr vert="horz" lIns="91440" tIns="1554480" rIns="91440" bIns="45720" rtlCol="0" anchor="t">
            <a:normAutofit/>
          </a:bodyPr>
          <a:lstStyle/>
          <a:p>
            <a:r>
              <a:rPr lang="es-ES" sz="2400" b="1" dirty="0"/>
              <a:t>2nd </a:t>
            </a:r>
            <a:r>
              <a:rPr lang="es-ES" sz="2400" b="1" dirty="0" err="1"/>
              <a:t>edition</a:t>
            </a:r>
            <a:r>
              <a:rPr lang="es-ES" sz="2400" b="1" dirty="0"/>
              <a:t> </a:t>
            </a:r>
            <a:r>
              <a:rPr lang="es-ES" sz="2400" b="1" dirty="0" err="1"/>
              <a:t>of</a:t>
            </a:r>
            <a:r>
              <a:rPr lang="es-ES" sz="2400" b="1" dirty="0"/>
              <a:t> </a:t>
            </a:r>
            <a:r>
              <a:rPr lang="es-ES" sz="2400" b="1" dirty="0" err="1"/>
              <a:t>Culturòpolis</a:t>
            </a:r>
            <a:endParaRPr lang="es-ES" sz="2400" b="1" dirty="0"/>
          </a:p>
        </p:txBody>
      </p:sp>
      <p:pic>
        <p:nvPicPr>
          <p:cNvPr id="4" name="Contenidor de contingut 9">
            <a:extLst>
              <a:ext uri="{FF2B5EF4-FFF2-40B4-BE49-F238E27FC236}">
                <a16:creationId xmlns:a16="http://schemas.microsoft.com/office/drawing/2014/main" id="{9869E26C-2143-5440-8757-8052961ABB36}"/>
              </a:ext>
            </a:extLst>
          </p:cNvPr>
          <p:cNvPicPr>
            <a:picLocks noChangeAspect="1"/>
          </p:cNvPicPr>
          <p:nvPr/>
        </p:nvPicPr>
        <p:blipFill>
          <a:blip r:embed="rId3"/>
          <a:srcRect/>
          <a:stretch/>
        </p:blipFill>
        <p:spPr>
          <a:xfrm>
            <a:off x="5369013" y="987425"/>
            <a:ext cx="4873625" cy="4873625"/>
          </a:xfrm>
          <a:prstGeom prst="rect">
            <a:avLst/>
          </a:prstGeom>
        </p:spPr>
      </p:pic>
    </p:spTree>
    <p:extLst>
      <p:ext uri="{BB962C8B-B14F-4D97-AF65-F5344CB8AC3E}">
        <p14:creationId xmlns:p14="http://schemas.microsoft.com/office/powerpoint/2010/main" val="239935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13" name="Marcador de título 1">
            <a:extLst>
              <a:ext uri="{FF2B5EF4-FFF2-40B4-BE49-F238E27FC236}">
                <a16:creationId xmlns:a16="http://schemas.microsoft.com/office/drawing/2014/main" id="{D3D79087-C488-3808-2CBE-795392EA3902}"/>
              </a:ext>
            </a:extLst>
          </p:cNvPr>
          <p:cNvSpPr txBox="1">
            <a:spLocks/>
          </p:cNvSpPr>
          <p:nvPr/>
        </p:nvSpPr>
        <p:spPr>
          <a:xfrm>
            <a:off x="338137" y="350842"/>
            <a:ext cx="4548189" cy="6350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800" b="1" i="0" kern="1200" baseline="0">
                <a:solidFill>
                  <a:schemeClr val="tx1"/>
                </a:solidFill>
                <a:latin typeface="+mj-lt"/>
                <a:ea typeface="+mj-ea"/>
                <a:cs typeface="+mj-cs"/>
              </a:defRPr>
            </a:lvl1pPr>
          </a:lstStyle>
          <a:p>
            <a:pPr>
              <a:buClrTx/>
              <a:buFontTx/>
            </a:pPr>
            <a:endParaRPr lang="es-ES" sz="1700" baseline="0">
              <a:latin typeface="Arial Narrow" panose="020B0604020202020204" pitchFamily="34" charset="0"/>
              <a:cs typeface="Arial Narrow" panose="020B0604020202020204" pitchFamily="34" charset="0"/>
            </a:endParaRPr>
          </a:p>
        </p:txBody>
      </p:sp>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5BC19C"/>
                </a:solidFill>
              </a:rPr>
              <a:t>Innovation</a:t>
            </a:r>
            <a:r>
              <a:rPr lang="es-ES" sz="2400" b="1" dirty="0">
                <a:solidFill>
                  <a:srgbClr val="5BC19C"/>
                </a:solidFill>
              </a:rPr>
              <a:t> and </a:t>
            </a:r>
            <a:r>
              <a:rPr lang="es-ES" sz="2400" b="1" dirty="0" err="1">
                <a:solidFill>
                  <a:srgbClr val="5BC19C"/>
                </a:solidFill>
              </a:rPr>
              <a:t>knowledge</a:t>
            </a:r>
            <a:r>
              <a:rPr lang="es-ES" sz="2400" b="1" dirty="0">
                <a:solidFill>
                  <a:srgbClr val="5BC19C"/>
                </a:solidFill>
              </a:rPr>
              <a:t> axis</a:t>
            </a:r>
            <a:br>
              <a:rPr lang="es-ES" sz="2400" dirty="0"/>
            </a:br>
            <a:r>
              <a:rPr lang="es-ES" sz="2400" dirty="0" err="1">
                <a:solidFill>
                  <a:schemeClr val="bg1">
                    <a:lumMod val="49000"/>
                  </a:schemeClr>
                </a:solidFill>
              </a:rPr>
              <a:t>Features</a:t>
            </a:r>
            <a:r>
              <a:rPr lang="es-ES" sz="2400" dirty="0">
                <a:solidFill>
                  <a:schemeClr val="bg1">
                    <a:lumMod val="49000"/>
                  </a:schemeClr>
                </a:solidFill>
              </a:rPr>
              <a:t> </a:t>
            </a:r>
            <a:r>
              <a:rPr lang="es-ES" sz="2400" dirty="0" err="1">
                <a:solidFill>
                  <a:schemeClr val="bg1">
                    <a:lumMod val="49000"/>
                  </a:schemeClr>
                </a:solidFill>
              </a:rPr>
              <a:t>Actions</a:t>
            </a:r>
            <a:endParaRPr lang="es-ES" sz="2400" dirty="0">
              <a:solidFill>
                <a:schemeClr val="bg1">
                  <a:lumMod val="49000"/>
                </a:schemeClr>
              </a:solidFill>
            </a:endParaRPr>
          </a:p>
        </p:txBody>
      </p:sp>
      <p:sp>
        <p:nvSpPr>
          <p:cNvPr id="3" name="Contenidor de text 2">
            <a:extLst>
              <a:ext uri="{FF2B5EF4-FFF2-40B4-BE49-F238E27FC236}">
                <a16:creationId xmlns:a16="http://schemas.microsoft.com/office/drawing/2014/main" id="{D7ED2A92-DA48-C968-5C72-4B83F62B8DCF}"/>
              </a:ext>
            </a:extLst>
          </p:cNvPr>
          <p:cNvSpPr>
            <a:spLocks noGrp="1"/>
          </p:cNvSpPr>
          <p:nvPr>
            <p:ph idx="1"/>
          </p:nvPr>
        </p:nvSpPr>
        <p:spPr/>
        <p:txBody>
          <a:bodyPr>
            <a:normAutofit/>
          </a:bodyPr>
          <a:lstStyle/>
          <a:p>
            <a:endParaRPr lang="es-ES"/>
          </a:p>
        </p:txBody>
      </p:sp>
      <p:sp>
        <p:nvSpPr>
          <p:cNvPr id="4" name="Contenidor de text 3">
            <a:extLst>
              <a:ext uri="{FF2B5EF4-FFF2-40B4-BE49-F238E27FC236}">
                <a16:creationId xmlns:a16="http://schemas.microsoft.com/office/drawing/2014/main" id="{ED827A9F-06B5-934A-7F11-C2CD90425A7D}"/>
              </a:ext>
            </a:extLst>
          </p:cNvPr>
          <p:cNvSpPr>
            <a:spLocks noGrp="1"/>
          </p:cNvSpPr>
          <p:nvPr>
            <p:ph type="body" sz="half" idx="2"/>
          </p:nvPr>
        </p:nvSpPr>
        <p:spPr/>
        <p:txBody>
          <a:bodyPr vert="horz" lIns="91440" tIns="1280160" rIns="91440" bIns="45720" rtlCol="0" anchor="t">
            <a:normAutofit/>
          </a:bodyPr>
          <a:lstStyle/>
          <a:p>
            <a:r>
              <a:rPr lang="es-ES" sz="2400" b="1" dirty="0"/>
              <a:t>Between </a:t>
            </a:r>
            <a:r>
              <a:rPr lang="es-ES" sz="2400" b="1" dirty="0" err="1"/>
              <a:t>the</a:t>
            </a:r>
            <a:r>
              <a:rPr lang="es-ES" sz="2400" b="1" dirty="0"/>
              <a:t> </a:t>
            </a:r>
            <a:r>
              <a:rPr lang="es-ES" sz="2400" b="1" dirty="0" err="1"/>
              <a:t>lines</a:t>
            </a:r>
            <a:r>
              <a:rPr lang="es-ES" sz="2400" b="1" dirty="0"/>
              <a:t>, </a:t>
            </a:r>
            <a:r>
              <a:rPr lang="es-ES" sz="2400" b="1"/>
              <a:t>Reading the </a:t>
            </a:r>
            <a:r>
              <a:rPr lang="ca-ES" sz="2400" b="1"/>
              <a:t>misinformation</a:t>
            </a:r>
            <a:endParaRPr lang="es-ES" sz="2400" b="1" dirty="0"/>
          </a:p>
          <a:p>
            <a:endParaRPr lang="ca-ES" dirty="0"/>
          </a:p>
        </p:txBody>
      </p:sp>
      <p:pic>
        <p:nvPicPr>
          <p:cNvPr id="5" name="Contenidor de contingut 9">
            <a:extLst>
              <a:ext uri="{FF2B5EF4-FFF2-40B4-BE49-F238E27FC236}">
                <a16:creationId xmlns:a16="http://schemas.microsoft.com/office/drawing/2014/main" id="{8226C52C-27D7-1257-EA55-3A481AB3422B}"/>
              </a:ext>
            </a:extLst>
          </p:cNvPr>
          <p:cNvPicPr>
            <a:picLocks noChangeAspect="1"/>
          </p:cNvPicPr>
          <p:nvPr/>
        </p:nvPicPr>
        <p:blipFill>
          <a:blip r:embed="rId3"/>
          <a:srcRect/>
          <a:stretch/>
        </p:blipFill>
        <p:spPr>
          <a:xfrm>
            <a:off x="5369013" y="987425"/>
            <a:ext cx="4873625" cy="4873625"/>
          </a:xfrm>
          <a:prstGeom prst="rect">
            <a:avLst/>
          </a:prstGeom>
        </p:spPr>
      </p:pic>
    </p:spTree>
    <p:extLst>
      <p:ext uri="{BB962C8B-B14F-4D97-AF65-F5344CB8AC3E}">
        <p14:creationId xmlns:p14="http://schemas.microsoft.com/office/powerpoint/2010/main" val="25934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C3C4660-C89A-30A6-80AA-43DA56404D2C}"/>
              </a:ext>
            </a:extLst>
          </p:cNvPr>
          <p:cNvSpPr>
            <a:spLocks noGrp="1"/>
          </p:cNvSpPr>
          <p:nvPr>
            <p:ph type="title"/>
          </p:nvPr>
        </p:nvSpPr>
        <p:spPr/>
        <p:txBody>
          <a:bodyPr/>
          <a:lstStyle/>
          <a:p>
            <a:r>
              <a:rPr lang="ca-ES" dirty="0" err="1"/>
              <a:t>More</a:t>
            </a:r>
            <a:r>
              <a:rPr lang="ca-ES" dirty="0"/>
              <a:t> </a:t>
            </a:r>
            <a:r>
              <a:rPr lang="ca-ES" dirty="0" err="1"/>
              <a:t>information</a:t>
            </a:r>
            <a:r>
              <a:rPr lang="ca-ES" dirty="0"/>
              <a:t>:</a:t>
            </a:r>
          </a:p>
        </p:txBody>
      </p:sp>
      <p:sp>
        <p:nvSpPr>
          <p:cNvPr id="3" name="Contenidor de contingut 2">
            <a:extLst>
              <a:ext uri="{FF2B5EF4-FFF2-40B4-BE49-F238E27FC236}">
                <a16:creationId xmlns:a16="http://schemas.microsoft.com/office/drawing/2014/main" id="{AD225D04-93A8-0B7B-B8BA-CE825AEE0E61}"/>
              </a:ext>
            </a:extLst>
          </p:cNvPr>
          <p:cNvSpPr>
            <a:spLocks noGrp="1"/>
          </p:cNvSpPr>
          <p:nvPr>
            <p:ph idx="1"/>
          </p:nvPr>
        </p:nvSpPr>
        <p:spPr/>
        <p:txBody>
          <a:bodyPr/>
          <a:lstStyle/>
          <a:p>
            <a:r>
              <a:rPr lang="ca-ES" sz="2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https://www.diba.cat/ca/web/biblioteques/bibliolab/projectes</a:t>
            </a:r>
            <a:endParaRPr lang="ca-ES" sz="2800" dirty="0">
              <a:effectLst/>
              <a:latin typeface="Aptos" panose="020B0004020202020204" pitchFamily="34" charset="0"/>
              <a:ea typeface="Aptos" panose="020B0004020202020204" pitchFamily="34" charset="0"/>
              <a:cs typeface="Aptos" panose="020B0004020202020204" pitchFamily="34" charset="0"/>
            </a:endParaRPr>
          </a:p>
          <a:p>
            <a:endParaRPr lang="ca-ES" sz="2800" dirty="0">
              <a:effectLst/>
              <a:latin typeface="Aptos" panose="020B0004020202020204" pitchFamily="34" charset="0"/>
              <a:ea typeface="Aptos" panose="020B0004020202020204" pitchFamily="34" charset="0"/>
              <a:cs typeface="Aptos" panose="020B0004020202020204" pitchFamily="34" charset="0"/>
            </a:endParaRPr>
          </a:p>
          <a:p>
            <a:r>
              <a:rPr lang="ca-ES" sz="2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https://www.diba.cat/documents/d/biblioteques/projectes-inspiradors_2024-pdf</a:t>
            </a:r>
            <a:endParaRPr lang="ca-ES" sz="2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ca-ES" sz="2800" dirty="0">
              <a:effectLst/>
              <a:latin typeface="Aptos" panose="020B0004020202020204" pitchFamily="34" charset="0"/>
              <a:ea typeface="Aptos" panose="020B0004020202020204" pitchFamily="34" charset="0"/>
              <a:cs typeface="Aptos" panose="020B0004020202020204" pitchFamily="34" charset="0"/>
            </a:endParaRPr>
          </a:p>
          <a:p>
            <a:endParaRPr lang="ca-ES" dirty="0"/>
          </a:p>
        </p:txBody>
      </p:sp>
    </p:spTree>
    <p:extLst>
      <p:ext uri="{BB962C8B-B14F-4D97-AF65-F5344CB8AC3E}">
        <p14:creationId xmlns:p14="http://schemas.microsoft.com/office/powerpoint/2010/main" val="31066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2">
            <a:extLst>
              <a:ext uri="{FF2B5EF4-FFF2-40B4-BE49-F238E27FC236}">
                <a16:creationId xmlns:a16="http://schemas.microsoft.com/office/drawing/2014/main" id="{CB70523E-FCF9-7012-126A-2D54535A0A14}"/>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ca-ES" b="1" dirty="0"/>
          </a:p>
          <a:p>
            <a:pPr marL="0" indent="0">
              <a:buNone/>
            </a:pPr>
            <a:r>
              <a:rPr lang="ca-ES" b="1" dirty="0"/>
              <a:t>Àrea de Cultura. Diputació de Barcelona</a:t>
            </a:r>
            <a:endParaRPr lang="ca-ES" dirty="0"/>
          </a:p>
          <a:p>
            <a:pPr marL="0" indent="0">
              <a:buFont typeface="Arial" panose="020B0604020202020204" pitchFamily="34" charset="0"/>
              <a:buNone/>
            </a:pPr>
            <a:r>
              <a:rPr lang="ca-ES" b="1" dirty="0">
                <a:hlinkClick r:id="rId3"/>
              </a:rPr>
              <a:t>www.diba.cat/drets-culturals</a:t>
            </a:r>
            <a:endParaRPr lang="ca-ES" b="1" dirty="0"/>
          </a:p>
          <a:p>
            <a:pPr marL="0" indent="0">
              <a:buFont typeface="Arial" panose="020B0604020202020204" pitchFamily="34" charset="0"/>
              <a:buNone/>
            </a:pPr>
            <a:endParaRPr lang="ca-ES" b="1" dirty="0"/>
          </a:p>
          <a:p>
            <a:pPr marL="0" indent="0">
              <a:buFont typeface="Arial" panose="020B0604020202020204" pitchFamily="34" charset="0"/>
              <a:buNone/>
            </a:pPr>
            <a:r>
              <a:rPr lang="ca-ES" b="1" dirty="0"/>
              <a:t>Document </a:t>
            </a:r>
            <a:r>
              <a:rPr lang="ca-ES" b="1" dirty="0" err="1"/>
              <a:t>available</a:t>
            </a:r>
            <a:r>
              <a:rPr lang="ca-ES" b="1" dirty="0"/>
              <a:t> in:</a:t>
            </a:r>
          </a:p>
          <a:p>
            <a:pPr marL="0" indent="0">
              <a:buFont typeface="Arial" panose="020B0604020202020204" pitchFamily="34" charset="0"/>
              <a:buNone/>
            </a:pPr>
            <a:r>
              <a:rPr lang="ca-ES" b="1" dirty="0">
                <a:hlinkClick r:id="rId4"/>
              </a:rPr>
              <a:t>https://www.diba.cat/documents/d/drets-culturals/cultura311-_pla_drets_culturals_diba_eng_web-1-</a:t>
            </a:r>
            <a:r>
              <a:rPr lang="ca-ES" b="1" dirty="0"/>
              <a:t>.</a:t>
            </a:r>
          </a:p>
          <a:p>
            <a:pPr marL="0" indent="0">
              <a:buFont typeface="Arial" panose="020B0604020202020204" pitchFamily="34" charset="0"/>
              <a:buNone/>
            </a:pPr>
            <a:endParaRPr lang="ca-ES" b="1" dirty="0"/>
          </a:p>
          <a:p>
            <a:pPr marL="0" indent="0">
              <a:buFont typeface="Arial" panose="020B0604020202020204" pitchFamily="34" charset="0"/>
              <a:buNone/>
            </a:pPr>
            <a:endParaRPr lang="ca-ES" b="1" dirty="0"/>
          </a:p>
          <a:p>
            <a:pPr marL="0" indent="0">
              <a:buFont typeface="Arial" panose="020B0604020202020204" pitchFamily="34" charset="0"/>
              <a:buNone/>
            </a:pPr>
            <a:endParaRPr lang="ca-ES" b="1" dirty="0"/>
          </a:p>
          <a:p>
            <a:pPr marL="0" indent="0">
              <a:buNone/>
            </a:pPr>
            <a:endParaRPr lang="ca-ES" b="1" dirty="0"/>
          </a:p>
        </p:txBody>
      </p:sp>
    </p:spTree>
    <p:extLst>
      <p:ext uri="{BB962C8B-B14F-4D97-AF65-F5344CB8AC3E}">
        <p14:creationId xmlns:p14="http://schemas.microsoft.com/office/powerpoint/2010/main" val="243943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F3BA363-D4FC-850E-4465-44B6EA0D5FC1}"/>
              </a:ext>
            </a:extLst>
          </p:cNvPr>
          <p:cNvSpPr>
            <a:spLocks noGrp="1"/>
          </p:cNvSpPr>
          <p:nvPr>
            <p:ph type="title"/>
          </p:nvPr>
        </p:nvSpPr>
        <p:spPr>
          <a:xfrm>
            <a:off x="838200" y="321582"/>
            <a:ext cx="10515600" cy="1325563"/>
          </a:xfrm>
        </p:spPr>
        <p:txBody>
          <a:bodyPr/>
          <a:lstStyle/>
          <a:p>
            <a:r>
              <a:rPr lang="ca-ES" dirty="0"/>
              <a:t>In </a:t>
            </a:r>
            <a:r>
              <a:rPr lang="ca-ES" dirty="0" err="1"/>
              <a:t>the</a:t>
            </a:r>
            <a:r>
              <a:rPr lang="ca-ES" dirty="0"/>
              <a:t> </a:t>
            </a:r>
            <a:r>
              <a:rPr lang="ca-ES" dirty="0" err="1"/>
              <a:t>next</a:t>
            </a:r>
            <a:r>
              <a:rPr lang="ca-ES" dirty="0"/>
              <a:t> minutes....</a:t>
            </a:r>
          </a:p>
        </p:txBody>
      </p:sp>
      <p:sp>
        <p:nvSpPr>
          <p:cNvPr id="3" name="Contenidor de contingut 2">
            <a:extLst>
              <a:ext uri="{FF2B5EF4-FFF2-40B4-BE49-F238E27FC236}">
                <a16:creationId xmlns:a16="http://schemas.microsoft.com/office/drawing/2014/main" id="{2D856349-426C-8910-A19E-8584980FD88B}"/>
              </a:ext>
            </a:extLst>
          </p:cNvPr>
          <p:cNvSpPr>
            <a:spLocks noGrp="1"/>
          </p:cNvSpPr>
          <p:nvPr>
            <p:ph idx="1"/>
          </p:nvPr>
        </p:nvSpPr>
        <p:spPr>
          <a:xfrm>
            <a:off x="838200" y="2337254"/>
            <a:ext cx="10515600" cy="2974975"/>
          </a:xfrm>
        </p:spPr>
        <p:txBody>
          <a:bodyPr>
            <a:normAutofit fontScale="92500" lnSpcReduction="20000"/>
          </a:bodyPr>
          <a:lstStyle/>
          <a:p>
            <a:pPr marL="0" indent="0">
              <a:buNone/>
            </a:pPr>
            <a:r>
              <a:rPr lang="en-US" altLang="ca-ES" dirty="0"/>
              <a:t>https://www.youtube.com/shorts/ztjyGFBBTUE</a:t>
            </a:r>
          </a:p>
          <a:p>
            <a:pPr marL="0" indent="0">
              <a:buNone/>
            </a:pPr>
            <a:endParaRPr lang="en-US" altLang="ca-ES" dirty="0"/>
          </a:p>
          <a:p>
            <a:pPr marL="0" indent="0">
              <a:buNone/>
            </a:pPr>
            <a:r>
              <a:rPr lang="en-US" altLang="ca-ES" dirty="0"/>
              <a:t>The Barcelona Provincial Council</a:t>
            </a:r>
            <a:endParaRPr lang="ca-ES" dirty="0"/>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ca-ES" sz="2800" b="1" i="0" u="none" strike="noStrike" kern="1200" cap="none" spc="0" normalizeH="0" baseline="0" noProof="0" dirty="0">
                <a:ln>
                  <a:noFill/>
                </a:ln>
                <a:solidFill>
                  <a:srgbClr val="D1707E"/>
                </a:solidFill>
                <a:effectLst/>
                <a:uLnTx/>
                <a:uFillTx/>
                <a:latin typeface="Aptos" panose="02110004020202020204"/>
                <a:ea typeface="+mn-ea"/>
                <a:cs typeface="+mn-cs"/>
              </a:rPr>
              <a:t>CULTUR</a:t>
            </a:r>
            <a:r>
              <a:rPr lang="ca-ES" b="1" dirty="0">
                <a:solidFill>
                  <a:srgbClr val="D1707E"/>
                </a:solidFill>
                <a:latin typeface="Aptos" panose="02110004020202020204"/>
              </a:rPr>
              <a:t>E 311+</a:t>
            </a:r>
            <a:endParaRPr kumimoji="0" lang="ca-ES" sz="2800" b="1" i="0" u="none" strike="noStrike" kern="1200" cap="none" spc="0" normalizeH="0" baseline="0" noProof="0" dirty="0">
              <a:ln>
                <a:noFill/>
              </a:ln>
              <a:solidFill>
                <a:srgbClr val="D1707E"/>
              </a:solidFill>
              <a:effectLst/>
              <a:uLnTx/>
              <a:uFillTx/>
              <a:latin typeface="Aptos" panose="02110004020202020204"/>
              <a:ea typeface="+mn-ea"/>
              <a:cs typeface="+mn-cs"/>
            </a:endParaRPr>
          </a:p>
          <a:p>
            <a:pPr marL="0" indent="0">
              <a:buNone/>
            </a:pPr>
            <a:r>
              <a:rPr lang="ca-ES" dirty="0"/>
              <a:t>Context </a:t>
            </a:r>
            <a:r>
              <a:rPr lang="ca-ES" dirty="0" err="1"/>
              <a:t>Rights</a:t>
            </a:r>
            <a:r>
              <a:rPr lang="ca-ES" dirty="0"/>
              <a:t> Cultural </a:t>
            </a:r>
            <a:r>
              <a:rPr lang="ca-ES" dirty="0" err="1"/>
              <a:t>Plan</a:t>
            </a:r>
            <a:endParaRPr lang="ca-ES" dirty="0"/>
          </a:p>
          <a:p>
            <a:pPr marL="0" indent="0">
              <a:buNone/>
            </a:pPr>
            <a:r>
              <a:rPr lang="ca-ES" dirty="0" err="1"/>
              <a:t>Axes</a:t>
            </a:r>
            <a:r>
              <a:rPr lang="ca-ES" dirty="0"/>
              <a:t> </a:t>
            </a:r>
            <a:r>
              <a:rPr lang="ca-ES" dirty="0" err="1"/>
              <a:t>and</a:t>
            </a:r>
            <a:r>
              <a:rPr lang="ca-ES" dirty="0"/>
              <a:t> </a:t>
            </a:r>
            <a:r>
              <a:rPr lang="ca-ES" dirty="0" err="1"/>
              <a:t>areas</a:t>
            </a:r>
            <a:endParaRPr lang="ca-ES" dirty="0"/>
          </a:p>
          <a:p>
            <a:pPr marL="0" indent="0">
              <a:buNone/>
            </a:pPr>
            <a:r>
              <a:rPr lang="ca-ES" dirty="0" err="1"/>
              <a:t>Examples</a:t>
            </a:r>
            <a:r>
              <a:rPr lang="ca-ES" dirty="0"/>
              <a:t> of </a:t>
            </a:r>
            <a:r>
              <a:rPr lang="ca-ES" dirty="0" err="1"/>
              <a:t>projects</a:t>
            </a:r>
            <a:endParaRPr lang="ca-ES" dirty="0"/>
          </a:p>
        </p:txBody>
      </p:sp>
    </p:spTree>
    <p:extLst>
      <p:ext uri="{BB962C8B-B14F-4D97-AF65-F5344CB8AC3E}">
        <p14:creationId xmlns:p14="http://schemas.microsoft.com/office/powerpoint/2010/main" val="292370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QuadreDeText 7">
            <a:extLst>
              <a:ext uri="{FF2B5EF4-FFF2-40B4-BE49-F238E27FC236}">
                <a16:creationId xmlns:a16="http://schemas.microsoft.com/office/drawing/2014/main" id="{F073F4A0-6EA4-C953-DD73-F9BE4C28815A}"/>
              </a:ext>
            </a:extLst>
          </p:cNvPr>
          <p:cNvSpPr txBox="1">
            <a:spLocks noChangeArrowheads="1"/>
          </p:cNvSpPr>
          <p:nvPr/>
        </p:nvSpPr>
        <p:spPr bwMode="auto">
          <a:xfrm>
            <a:off x="792163" y="295275"/>
            <a:ext cx="102520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a-ES" altLang="ca-ES" sz="3600" b="1" i="0" u="none" strike="noStrike" kern="1200" cap="none" spc="0" normalizeH="0" baseline="0" noProof="0" dirty="0" err="1">
                <a:ln>
                  <a:noFill/>
                </a:ln>
                <a:solidFill>
                  <a:srgbClr val="002060"/>
                </a:solidFill>
                <a:effectLst/>
                <a:uLnTx/>
                <a:uFillTx/>
                <a:latin typeface="Aptos" panose="020B0004020202020204" pitchFamily="34" charset="0"/>
                <a:ea typeface="+mn-ea"/>
                <a:cs typeface="Arial" panose="020B0604020202020204" pitchFamily="34" charset="0"/>
              </a:rPr>
              <a:t>The</a:t>
            </a:r>
            <a:r>
              <a:rPr kumimoji="0" lang="ca-ES" altLang="ca-ES" sz="3600" b="1" i="0" u="none" strike="noStrike" kern="1200" cap="none" spc="0" normalizeH="0" baseline="0" noProof="0" dirty="0">
                <a:ln>
                  <a:noFill/>
                </a:ln>
                <a:solidFill>
                  <a:srgbClr val="002060"/>
                </a:solidFill>
                <a:effectLst/>
                <a:uLnTx/>
                <a:uFillTx/>
                <a:latin typeface="Aptos" panose="020B0004020202020204" pitchFamily="34" charset="0"/>
                <a:ea typeface="+mn-ea"/>
                <a:cs typeface="Arial" panose="020B0604020202020204" pitchFamily="34" charset="0"/>
              </a:rPr>
              <a:t> Barcelona </a:t>
            </a:r>
            <a:r>
              <a:rPr kumimoji="0" lang="ca-ES" altLang="ca-ES" sz="3600" b="1" i="0" u="none" strike="noStrike" kern="1200" cap="none" spc="0" normalizeH="0" baseline="0" noProof="0" dirty="0" err="1">
                <a:ln>
                  <a:noFill/>
                </a:ln>
                <a:solidFill>
                  <a:srgbClr val="002060"/>
                </a:solidFill>
                <a:effectLst/>
                <a:uLnTx/>
                <a:uFillTx/>
                <a:latin typeface="Aptos" panose="020B0004020202020204" pitchFamily="34" charset="0"/>
                <a:ea typeface="+mn-ea"/>
                <a:cs typeface="Arial" panose="020B0604020202020204" pitchFamily="34" charset="0"/>
              </a:rPr>
              <a:t>Province</a:t>
            </a:r>
            <a:r>
              <a:rPr kumimoji="0" lang="ca-ES" altLang="ca-ES" sz="3600" b="1" i="0" u="none" strike="noStrike" kern="1200" cap="none" spc="0" normalizeH="0" baseline="0" noProof="0" dirty="0">
                <a:ln>
                  <a:noFill/>
                </a:ln>
                <a:solidFill>
                  <a:srgbClr val="002060"/>
                </a:solidFill>
                <a:effectLst/>
                <a:uLnTx/>
                <a:uFillTx/>
                <a:latin typeface="Aptos" panose="020B0004020202020204" pitchFamily="34" charset="0"/>
                <a:ea typeface="+mn-ea"/>
                <a:cs typeface="Arial" panose="020B0604020202020204" pitchFamily="34" charset="0"/>
              </a:rPr>
              <a:t> </a:t>
            </a:r>
            <a:r>
              <a:rPr kumimoji="0" lang="ca-ES" altLang="ca-ES" sz="3600" b="1" i="0" u="none" strike="noStrike" kern="1200" cap="none" spc="0" normalizeH="0" baseline="0" noProof="0" dirty="0" err="1">
                <a:ln>
                  <a:noFill/>
                </a:ln>
                <a:solidFill>
                  <a:srgbClr val="002060"/>
                </a:solidFill>
                <a:effectLst/>
                <a:uLnTx/>
                <a:uFillTx/>
                <a:latin typeface="Aptos" panose="020B0004020202020204" pitchFamily="34" charset="0"/>
                <a:ea typeface="+mn-ea"/>
                <a:cs typeface="Arial" panose="020B0604020202020204" pitchFamily="34" charset="0"/>
              </a:rPr>
              <a:t>Library</a:t>
            </a:r>
            <a:r>
              <a:rPr kumimoji="0" lang="ca-ES" altLang="ca-ES" sz="3600" b="1" i="0" u="none" strike="noStrike" kern="1200" cap="none" spc="0" normalizeH="0" baseline="0" noProof="0" dirty="0">
                <a:ln>
                  <a:noFill/>
                </a:ln>
                <a:solidFill>
                  <a:srgbClr val="002060"/>
                </a:solidFill>
                <a:effectLst/>
                <a:uLnTx/>
                <a:uFillTx/>
                <a:latin typeface="Aptos" panose="020B0004020202020204" pitchFamily="34" charset="0"/>
                <a:ea typeface="+mn-ea"/>
                <a:cs typeface="Arial" panose="020B0604020202020204" pitchFamily="34" charset="0"/>
              </a:rPr>
              <a:t>  Network</a:t>
            </a:r>
          </a:p>
        </p:txBody>
      </p:sp>
      <p:sp>
        <p:nvSpPr>
          <p:cNvPr id="4" name="Marcador de contenido 1">
            <a:extLst>
              <a:ext uri="{FF2B5EF4-FFF2-40B4-BE49-F238E27FC236}">
                <a16:creationId xmlns:a16="http://schemas.microsoft.com/office/drawing/2014/main" id="{EC019217-6255-12D6-525E-72FC0DD30239}"/>
              </a:ext>
            </a:extLst>
          </p:cNvPr>
          <p:cNvSpPr txBox="1">
            <a:spLocks noChangeArrowheads="1"/>
          </p:cNvSpPr>
          <p:nvPr/>
        </p:nvSpPr>
        <p:spPr bwMode="auto">
          <a:xfrm>
            <a:off x="331489" y="2283179"/>
            <a:ext cx="4889500" cy="3328987"/>
          </a:xfrm>
          <a:prstGeom prst="rect">
            <a:avLst/>
          </a:prstGeom>
          <a:noFill/>
          <a:ln>
            <a:noFill/>
          </a:ln>
        </p:spPr>
        <p:txBody>
          <a:bodyPr>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ca-ES" sz="1800" b="0" i="0" u="none" strike="noStrike" kern="0" cap="none" spc="0" normalizeH="0" baseline="0" noProof="0" dirty="0">
              <a:ln>
                <a:noFill/>
              </a:ln>
              <a:solidFill>
                <a:srgbClr val="992A38"/>
              </a:solidFill>
              <a:effectLst/>
              <a:uLnTx/>
              <a:uFillTx/>
              <a:latin typeface="Aptos" panose="02110004020202020204"/>
              <a:ea typeface="+mn-ea"/>
              <a:cs typeface="+mn-cs"/>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Our</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 </a:t>
            </a: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priorities</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Equal</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access</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ensuring</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  </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territorial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balance</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and</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lifelong</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opportunities</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Economies of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scale</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providing</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networking</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and</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a:t>
            </a:r>
            <a:r>
              <a:rPr kumimoji="0" lang="ca-ES" altLang="ca-ES" sz="1800" b="1" i="0" u="none" strike="noStrike" kern="0" cap="none" spc="0" normalizeH="0" baseline="0" noProof="0" dirty="0" err="1">
                <a:ln>
                  <a:noFill/>
                </a:ln>
                <a:solidFill>
                  <a:srgbClr val="992A38"/>
                </a:solidFill>
                <a:effectLst/>
                <a:uLnTx/>
                <a:uFillTx/>
                <a:latin typeface="Aptos" panose="02110004020202020204"/>
                <a:ea typeface="+mn-ea"/>
                <a:cs typeface="+mn-cs"/>
              </a:rPr>
              <a:t>shared</a:t>
            </a:r>
            <a:r>
              <a:rPr kumimoji="0" lang="ca-ES" altLang="ca-ES" sz="1800" b="1" i="0" u="none" strike="noStrike" kern="0" cap="none" spc="0" normalizeH="0" baseline="0" noProof="0" dirty="0">
                <a:ln>
                  <a:noFill/>
                </a:ln>
                <a:solidFill>
                  <a:srgbClr val="992A38"/>
                </a:solidFill>
                <a:effectLst/>
                <a:uLnTx/>
                <a:uFillTx/>
                <a:latin typeface="Aptos" panose="02110004020202020204"/>
                <a:ea typeface="+mn-ea"/>
                <a:cs typeface="+mn-cs"/>
              </a:rPr>
              <a:t> management </a:t>
            </a: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among</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 </a:t>
            </a: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libraries</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ca-ES" altLang="ca-ES" sz="1800" b="0" i="0" u="none" strike="noStrike" kern="0" cap="none" spc="0" normalizeH="0" baseline="0" noProof="0" dirty="0" err="1">
                <a:ln>
                  <a:noFill/>
                </a:ln>
                <a:solidFill>
                  <a:prstClr val="black"/>
                </a:solidFill>
                <a:effectLst/>
                <a:uLnTx/>
                <a:uFillTx/>
                <a:latin typeface="Aptos" panose="02110004020202020204"/>
                <a:ea typeface="+mn-ea"/>
                <a:cs typeface="+mn-cs"/>
              </a:rPr>
              <a:t>and</a:t>
            </a:r>
            <a:r>
              <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rPr>
              <a:t> </a:t>
            </a:r>
            <a:r>
              <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rPr>
              <a:t>maintaining </a:t>
            </a:r>
            <a:r>
              <a:rPr kumimoji="0" lang="en-US" altLang="ca-ES" sz="1800" b="1" i="0" u="none" strike="noStrike" kern="0" cap="none" spc="0" normalizeH="0" baseline="0" noProof="0" dirty="0">
                <a:ln>
                  <a:noFill/>
                </a:ln>
                <a:solidFill>
                  <a:srgbClr val="992A38"/>
                </a:solidFill>
                <a:effectLst/>
                <a:uLnTx/>
                <a:uFillTx/>
                <a:latin typeface="Aptos" panose="02110004020202020204"/>
                <a:ea typeface="+mn-ea"/>
                <a:cs typeface="+mn-cs"/>
              </a:rPr>
              <a:t>high quality </a:t>
            </a:r>
            <a:r>
              <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rPr>
              <a:t>of library services.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ca-ES" sz="1800" b="1" i="0" u="none" strike="noStrike" kern="0" cap="none" spc="0" normalizeH="0" baseline="0" noProof="0" dirty="0">
                <a:ln>
                  <a:noFill/>
                </a:ln>
                <a:solidFill>
                  <a:srgbClr val="992A38"/>
                </a:solidFill>
                <a:effectLst/>
                <a:uLnTx/>
                <a:uFillTx/>
                <a:latin typeface="Aptos" panose="02110004020202020204"/>
                <a:ea typeface="+mn-ea"/>
                <a:cs typeface="+mn-cs"/>
              </a:rPr>
              <a:t>Common management model </a:t>
            </a:r>
            <a:r>
              <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rPr>
              <a:t>+ accommodation of community uniqueness on </a:t>
            </a:r>
            <a:r>
              <a:rPr kumimoji="0" lang="en-US" altLang="ca-ES" sz="1800" b="1" i="0" u="none" strike="noStrike" kern="0" cap="none" spc="0" normalizeH="0" baseline="0" noProof="0">
                <a:ln>
                  <a:noFill/>
                </a:ln>
                <a:solidFill>
                  <a:srgbClr val="992A38"/>
                </a:solidFill>
                <a:effectLst/>
                <a:uLnTx/>
                <a:uFillTx/>
                <a:latin typeface="Aptos" panose="02110004020202020204"/>
                <a:ea typeface="+mn-ea"/>
                <a:cs typeface="+mn-cs"/>
              </a:rPr>
              <a:t>every library.</a:t>
            </a:r>
            <a:endParaRPr kumimoji="0" lang="en-US" altLang="ca-ES" sz="1800" b="1" i="0" u="none" strike="noStrike" kern="0" cap="none" spc="0" normalizeH="0" baseline="0" noProof="0" dirty="0">
              <a:ln>
                <a:noFill/>
              </a:ln>
              <a:solidFill>
                <a:srgbClr val="992A38"/>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ca-ES" altLang="ca-E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8196" name="Slide Number Placeholder 4">
            <a:extLst>
              <a:ext uri="{FF2B5EF4-FFF2-40B4-BE49-F238E27FC236}">
                <a16:creationId xmlns:a16="http://schemas.microsoft.com/office/drawing/2014/main" id="{88A4E35F-4C5A-4E23-6815-28F7ADDF6BEF}"/>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fld id="{DCBCE7C8-C50A-4BCD-BE00-90C85C81FC6A}" type="slidenum">
              <a:rPr kumimoji="0" lang="ca-ES" altLang="ca-ES" sz="1200" b="0" i="0" u="none" strike="noStrike" kern="1200" cap="none" spc="0" normalizeH="0" baseline="0" noProof="0" smtClean="0">
                <a:ln>
                  <a:noFill/>
                </a:ln>
                <a:solidFill>
                  <a:srgbClr val="767676"/>
                </a:solidFill>
                <a:effectLst/>
                <a:uLnTx/>
                <a:uFillTx/>
                <a:latin typeface="Aptos" panose="020B0004020202020204" pitchFamily="34" charset="0"/>
                <a:ea typeface="+mn-ea"/>
                <a:cs typeface="+mn-cs"/>
              </a:rPr>
              <a:pPr marL="0" marR="0" lvl="0" indent="0" algn="l" defTabSz="914400" rtl="0" eaLnBrk="0" fontAlgn="base" latinLnBrk="0" hangingPunct="0">
                <a:lnSpc>
                  <a:spcPct val="100000"/>
                </a:lnSpc>
                <a:spcBef>
                  <a:spcPct val="0"/>
                </a:spcBef>
                <a:spcAft>
                  <a:spcPts val="600"/>
                </a:spcAft>
                <a:buClrTx/>
                <a:buSzTx/>
                <a:buFontTx/>
                <a:buNone/>
                <a:tabLst/>
                <a:defRPr/>
              </a:pPr>
              <a:t>3</a:t>
            </a:fld>
            <a:endParaRPr kumimoji="0" lang="es-ES" altLang="ca-ES" sz="1200" b="0" i="0" u="none" strike="noStrike" kern="1200" cap="none" spc="0" normalizeH="0" baseline="0" noProof="0">
              <a:ln>
                <a:noFill/>
              </a:ln>
              <a:solidFill>
                <a:srgbClr val="767676"/>
              </a:solidFill>
              <a:effectLst/>
              <a:uLnTx/>
              <a:uFillTx/>
              <a:latin typeface="Aptos" panose="020B0004020202020204" pitchFamily="34" charset="0"/>
              <a:ea typeface="+mn-ea"/>
              <a:cs typeface="+mn-cs"/>
            </a:endParaRPr>
          </a:p>
        </p:txBody>
      </p:sp>
      <p:sp>
        <p:nvSpPr>
          <p:cNvPr id="6" name="Marcador de contenido 1">
            <a:extLst>
              <a:ext uri="{FF2B5EF4-FFF2-40B4-BE49-F238E27FC236}">
                <a16:creationId xmlns:a16="http://schemas.microsoft.com/office/drawing/2014/main" id="{B4649FB2-23DD-222D-1097-22D68E93675A}"/>
              </a:ext>
            </a:extLst>
          </p:cNvPr>
          <p:cNvSpPr txBox="1">
            <a:spLocks noChangeArrowheads="1"/>
          </p:cNvSpPr>
          <p:nvPr/>
        </p:nvSpPr>
        <p:spPr>
          <a:xfrm>
            <a:off x="331489" y="1093524"/>
            <a:ext cx="11650224" cy="1019175"/>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ca-ES" sz="2200" b="1" i="0" u="none" strike="noStrike" kern="0" cap="none" spc="0" normalizeH="0" baseline="0" noProof="0" dirty="0">
                <a:ln>
                  <a:noFill/>
                </a:ln>
                <a:solidFill>
                  <a:srgbClr val="000000"/>
                </a:solidFill>
                <a:effectLst/>
                <a:uLnTx/>
                <a:uFillTx/>
                <a:latin typeface="Aptos" panose="02110004020202020204"/>
                <a:ea typeface="+mn-ea"/>
                <a:cs typeface="+mn-cs"/>
              </a:rPr>
              <a:t>The Barcelona Provincial Council </a:t>
            </a:r>
            <a:r>
              <a:rPr kumimoji="0" lang="en-US" altLang="ca-ES" sz="2200" b="1" i="0" u="none" strike="noStrike" kern="0" cap="none" spc="0" normalizeH="0" baseline="0" noProof="0" dirty="0">
                <a:ln>
                  <a:noFill/>
                </a:ln>
                <a:solidFill>
                  <a:srgbClr val="992A38"/>
                </a:solidFill>
                <a:effectLst/>
                <a:uLnTx/>
                <a:uFillTx/>
                <a:latin typeface="Aptos" panose="02110004020202020204"/>
                <a:ea typeface="+mn-ea"/>
                <a:cs typeface="+mn-cs"/>
              </a:rPr>
              <a:t>provides technical and economic support </a:t>
            </a:r>
            <a:r>
              <a:rPr kumimoji="0" lang="en-US" altLang="ca-ES" sz="2200" b="1" i="0" u="none" strike="noStrike" kern="0" cap="none" spc="0" normalizeH="0" baseline="0" noProof="0" dirty="0">
                <a:ln>
                  <a:noFill/>
                </a:ln>
                <a:solidFill>
                  <a:srgbClr val="000000"/>
                </a:solidFill>
                <a:effectLst/>
                <a:uLnTx/>
                <a:uFillTx/>
                <a:latin typeface="Aptos" panose="02110004020202020204"/>
                <a:ea typeface="+mn-ea"/>
                <a:cs typeface="+mn-cs"/>
              </a:rPr>
              <a:t>to local governments for </a:t>
            </a:r>
            <a:r>
              <a:rPr kumimoji="0" lang="en-US" altLang="ca-ES" sz="2200" b="1" i="0" u="none" strike="noStrike" kern="0" cap="none" spc="0" normalizeH="0" baseline="0" noProof="0" dirty="0">
                <a:ln>
                  <a:noFill/>
                </a:ln>
                <a:solidFill>
                  <a:srgbClr val="992A38"/>
                </a:solidFill>
                <a:effectLst/>
                <a:uLnTx/>
                <a:uFillTx/>
                <a:latin typeface="Aptos" panose="02110004020202020204"/>
                <a:ea typeface="+mn-ea"/>
                <a:cs typeface="+mn-cs"/>
              </a:rPr>
              <a:t>creating and managing</a:t>
            </a:r>
            <a:r>
              <a:rPr kumimoji="0" lang="en-US" altLang="ca-ES" sz="2200" b="1" i="0" u="none" strike="noStrike" kern="0" cap="none" spc="0" normalizeH="0" baseline="0" noProof="0" dirty="0">
                <a:ln>
                  <a:noFill/>
                </a:ln>
                <a:solidFill>
                  <a:srgbClr val="000000"/>
                </a:solidFill>
                <a:effectLst/>
                <a:uLnTx/>
                <a:uFillTx/>
                <a:latin typeface="Aptos" panose="02110004020202020204"/>
                <a:ea typeface="+mn-ea"/>
                <a:cs typeface="+mn-cs"/>
              </a:rPr>
              <a:t> local public libraries and develop </a:t>
            </a:r>
            <a:r>
              <a:rPr kumimoji="0" lang="en-US" altLang="ca-ES" sz="2200" b="1" i="0" u="none" strike="noStrike" kern="0" cap="none" spc="0" normalizeH="0" baseline="0" noProof="0" dirty="0">
                <a:ln>
                  <a:noFill/>
                </a:ln>
                <a:solidFill>
                  <a:srgbClr val="992A38"/>
                </a:solidFill>
                <a:effectLst/>
                <a:uLnTx/>
                <a:uFillTx/>
                <a:latin typeface="Aptos" panose="02110004020202020204"/>
                <a:ea typeface="+mn-ea"/>
                <a:cs typeface="+mn-cs"/>
              </a:rPr>
              <a:t>quality services</a:t>
            </a:r>
            <a:r>
              <a:rPr kumimoji="0" lang="en-US" altLang="ca-ES" sz="2200" b="1" i="0" u="none" strike="noStrike" kern="0" cap="none" spc="0" normalizeH="0" baseline="0" noProof="0" dirty="0">
                <a:ln>
                  <a:noFill/>
                </a:ln>
                <a:solidFill>
                  <a:srgbClr val="000000"/>
                </a:solidFill>
                <a:effectLst/>
                <a:uLnTx/>
                <a:uFillTx/>
                <a:latin typeface="Aptos" panose="02110004020202020204"/>
                <a:ea typeface="+mn-ea"/>
                <a:cs typeface="+mn-cs"/>
              </a:rPr>
              <a: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ca-ES" sz="2800" b="1" i="0" u="none" strike="noStrike" kern="0" cap="none" spc="0" normalizeH="0" baseline="0" noProof="0" dirty="0">
                <a:ln>
                  <a:noFill/>
                </a:ln>
                <a:solidFill>
                  <a:srgbClr val="000000"/>
                </a:solidFill>
                <a:effectLst/>
                <a:uLnTx/>
                <a:uFillTx/>
                <a:latin typeface="Aptos" panose="02110004020202020204"/>
                <a:ea typeface="+mn-ea"/>
                <a:cs typeface="+mn-cs"/>
              </a:rPr>
              <a: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s-ES" sz="1800" b="0" i="0" u="none" strike="noStrike" kern="1200" cap="none" spc="0" normalizeH="0" baseline="0" noProof="0" dirty="0">
                <a:ln>
                  <a:noFill/>
                </a:ln>
                <a:solidFill>
                  <a:prstClr val="black"/>
                </a:solidFill>
                <a:effectLst/>
                <a:uLnTx/>
                <a:uFillTx/>
                <a:latin typeface="Aptos" panose="02110004020202020204"/>
                <a:ea typeface="+mn-ea"/>
                <a:cs typeface="Lucida Sans Unicode" panose="020B0602030504020204" pitchFamily="34" charset="0"/>
              </a:rPr>
              <a:t>Public libraries are a </a:t>
            </a:r>
            <a:r>
              <a:rPr kumimoji="0" lang="en-US" altLang="es-ES" sz="1800" b="1" i="0" u="none" strike="noStrike" kern="1200" cap="none" spc="0" normalizeH="0" baseline="0" noProof="0" dirty="0">
                <a:ln>
                  <a:noFill/>
                </a:ln>
                <a:solidFill>
                  <a:srgbClr val="992A38"/>
                </a:solidFill>
                <a:effectLst/>
                <a:uLnTx/>
                <a:uFillTx/>
                <a:latin typeface="Aptos" panose="02110004020202020204"/>
                <a:ea typeface="+mn-ea"/>
                <a:cs typeface="Lucida Sans Unicode" panose="020B0602030504020204" pitchFamily="34" charset="0"/>
              </a:rPr>
              <a:t>mandatory service </a:t>
            </a:r>
            <a:r>
              <a:rPr kumimoji="0" lang="en-US" altLang="es-ES" sz="1800" b="0" i="0" u="none" strike="noStrike" kern="1200" cap="none" spc="0" normalizeH="0" baseline="0" noProof="0" dirty="0">
                <a:ln>
                  <a:noFill/>
                </a:ln>
                <a:solidFill>
                  <a:prstClr val="black"/>
                </a:solidFill>
                <a:effectLst/>
                <a:uLnTx/>
                <a:uFillTx/>
                <a:latin typeface="Aptos" panose="02110004020202020204"/>
                <a:ea typeface="+mn-ea"/>
                <a:cs typeface="Lucida Sans Unicode" panose="020B0602030504020204" pitchFamily="34" charset="0"/>
              </a:rPr>
              <a:t>for municipalities +5,000 inhabitants</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ca-ES" altLang="ca-ES" sz="2400" b="0" i="0" u="none" strike="noStrike" kern="0" cap="none" spc="0" normalizeH="0" baseline="0" noProof="0" dirty="0">
              <a:ln>
                <a:noFill/>
              </a:ln>
              <a:solidFill>
                <a:srgbClr val="000000"/>
              </a:solidFill>
              <a:effectLst/>
              <a:uLnTx/>
              <a:uFillTx/>
              <a:latin typeface="Aptos" panose="02110004020202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s-ES" sz="1600" b="0" i="0" u="none" strike="noStrike" kern="1200" cap="none" spc="0" normalizeH="0" baseline="0" noProof="0" dirty="0">
              <a:ln>
                <a:noFill/>
              </a:ln>
              <a:solidFill>
                <a:prstClr val="black"/>
              </a:solidFill>
              <a:effectLst/>
              <a:uLnTx/>
              <a:uFillTx/>
              <a:latin typeface="Aptos" panose="02110004020202020204"/>
              <a:ea typeface="+mn-ea"/>
              <a:cs typeface="Lucida Sans Unicode" panose="020B0602030504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s-ES" sz="1800" b="0" i="0" u="none" strike="noStrike" kern="1200" cap="none" spc="0" normalizeH="0" baseline="0" noProof="0" dirty="0">
              <a:ln>
                <a:noFill/>
              </a:ln>
              <a:solidFill>
                <a:prstClr val="black"/>
              </a:solidFill>
              <a:effectLst/>
              <a:uLnTx/>
              <a:uFillTx/>
              <a:latin typeface="Aptos" panose="02110004020202020204"/>
              <a:ea typeface="+mn-ea"/>
              <a:cs typeface="Lucida Sans Unicode" panose="020B0602030504020204" pitchFamily="34" charset="0"/>
            </a:endParaRPr>
          </a:p>
        </p:txBody>
      </p:sp>
      <p:sp>
        <p:nvSpPr>
          <p:cNvPr id="7" name="Rectangle 11">
            <a:extLst>
              <a:ext uri="{FF2B5EF4-FFF2-40B4-BE49-F238E27FC236}">
                <a16:creationId xmlns:a16="http://schemas.microsoft.com/office/drawing/2014/main" id="{0BD1CD60-F43E-0594-9A72-5B495519BA1C}"/>
              </a:ext>
            </a:extLst>
          </p:cNvPr>
          <p:cNvSpPr>
            <a:spLocks noChangeArrowheads="1"/>
          </p:cNvSpPr>
          <p:nvPr/>
        </p:nvSpPr>
        <p:spPr bwMode="auto">
          <a:xfrm>
            <a:off x="6610648" y="3429000"/>
            <a:ext cx="4082092" cy="3619500"/>
          </a:xfrm>
          <a:prstGeom prst="rect">
            <a:avLst/>
          </a:prstGeom>
          <a:noFill/>
          <a:ln>
            <a:noFill/>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200150" indent="-28575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1" i="0" u="none" strike="noStrike" kern="1200" cap="none" spc="0" normalizeH="0" baseline="0" noProof="0" dirty="0">
                <a:ln>
                  <a:noFill/>
                </a:ln>
                <a:solidFill>
                  <a:prstClr val="black"/>
                </a:solidFill>
                <a:effectLst/>
                <a:uLnTx/>
                <a:uFillTx/>
                <a:latin typeface="Aptos" panose="02110004020202020204"/>
                <a:ea typeface="+mn-ea"/>
                <a:cs typeface="+mn-cs"/>
              </a:rPr>
              <a:t>236 </a:t>
            </a:r>
            <a:r>
              <a:rPr kumimoji="0" lang="ca-ES"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Libraries</a:t>
            </a:r>
            <a:r>
              <a:rPr kumimoji="0" lang="ca-ES"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+12 Mobile </a:t>
            </a:r>
            <a:r>
              <a:rPr kumimoji="0" lang="ca-ES"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libraries</a:t>
            </a:r>
            <a:endParaRPr kumimoji="0" lang="ca-ES" altLang="ca-E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1" i="0" u="none" strike="noStrike" kern="1200" cap="none" spc="0" normalizeH="0" baseline="0" noProof="0" dirty="0">
                <a:ln>
                  <a:noFill/>
                </a:ln>
                <a:solidFill>
                  <a:prstClr val="black"/>
                </a:solidFill>
                <a:effectLst/>
                <a:uLnTx/>
                <a:uFillTx/>
                <a:latin typeface="Aptos" panose="02110004020202020204"/>
                <a:ea typeface="+mn-ea"/>
                <a:cs typeface="+mn-cs"/>
              </a:rPr>
              <a:t>286</a:t>
            </a:r>
            <a:r>
              <a:rPr kumimoji="0" lang="ca-ES"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srgbClr val="990033"/>
                </a:solidFill>
                <a:effectLst/>
                <a:uLnTx/>
                <a:uFillTx/>
                <a:latin typeface="Aptos" panose="02110004020202020204"/>
                <a:ea typeface="+mn-ea"/>
                <a:cs typeface="+mn-cs"/>
              </a:rPr>
              <a:t>municipalities</a:t>
            </a:r>
            <a:r>
              <a:rPr kumimoji="0" lang="es-ES_tradnl"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srgbClr val="990033"/>
                </a:solidFill>
                <a:effectLst/>
                <a:uLnTx/>
                <a:uFillTx/>
                <a:latin typeface="Aptos" panose="02110004020202020204"/>
                <a:ea typeface="+mn-ea"/>
                <a:cs typeface="+mn-cs"/>
              </a:rPr>
              <a:t>with</a:t>
            </a:r>
            <a:r>
              <a:rPr kumimoji="0" lang="es-ES_tradnl"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srgbClr val="990033"/>
                </a:solidFill>
                <a:effectLst/>
                <a:uLnTx/>
                <a:uFillTx/>
                <a:latin typeface="Aptos" panose="02110004020202020204"/>
                <a:ea typeface="+mn-ea"/>
                <a:cs typeface="+mn-cs"/>
              </a:rPr>
              <a:t>library</a:t>
            </a:r>
            <a:r>
              <a:rPr kumimoji="0" lang="es-ES_tradnl"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srgbClr val="990033"/>
                </a:solidFill>
                <a:effectLst/>
                <a:uLnTx/>
                <a:uFillTx/>
                <a:latin typeface="Aptos" panose="02110004020202020204"/>
                <a:ea typeface="+mn-ea"/>
                <a:cs typeface="+mn-cs"/>
              </a:rPr>
              <a:t>services</a:t>
            </a:r>
            <a:endPar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ca-ES" altLang="ca-ES" sz="1800" b="0" i="0" u="none" strike="noStrike" kern="1200" cap="none" spc="0" normalizeH="0" baseline="0" noProof="0" dirty="0">
              <a:ln>
                <a:noFill/>
              </a:ln>
              <a:solidFill>
                <a:srgbClr val="777777"/>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ca-ES"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150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municipalities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with</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libraries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(236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libraries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137</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municipalities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with</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mobile</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libraries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(12 Mobile </a:t>
            </a:r>
            <a:r>
              <a:rPr kumimoji="0" lang="es-ES_tradnl" altLang="ca-ES" sz="1800" b="0" i="0" u="none" strike="noStrike" kern="1200" cap="none" spc="0" normalizeH="0" baseline="0" noProof="0" dirty="0" err="1">
                <a:ln>
                  <a:noFill/>
                </a:ln>
                <a:solidFill>
                  <a:prstClr val="black"/>
                </a:solidFill>
                <a:effectLst/>
                <a:uLnTx/>
                <a:uFillTx/>
                <a:latin typeface="Aptos" panose="02110004020202020204"/>
                <a:ea typeface="+mn-ea"/>
                <a:cs typeface="+mn-cs"/>
              </a:rPr>
              <a:t>libraries</a:t>
            </a:r>
            <a:r>
              <a:rPr kumimoji="0" lang="es-ES_tradnl" altLang="ca-ES"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  </a:t>
            </a:r>
            <a:r>
              <a:rPr kumimoji="0" lang="en-GB" sz="1800" b="1" i="0" u="none" strike="noStrike" kern="1200" cap="none" spc="0" normalizeH="0" baseline="0" noProof="0" dirty="0">
                <a:ln>
                  <a:noFill/>
                </a:ln>
                <a:solidFill>
                  <a:srgbClr val="990033"/>
                </a:solidFill>
                <a:effectLst/>
                <a:uLnTx/>
                <a:uFillTx/>
                <a:latin typeface="Aptos" panose="02110004020202020204"/>
                <a:ea typeface="+mn-ea"/>
                <a:cs typeface="+mn-cs"/>
              </a:rPr>
              <a:t>5.7</a:t>
            </a:r>
            <a:r>
              <a:rPr kumimoji="0" lang="en-GB" sz="1800" b="0"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Times New Roman" panose="02020603050405020304" pitchFamily="18" charset="0"/>
              </a:rPr>
              <a:t> million inhabitants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98,7</a:t>
            </a:r>
            <a:r>
              <a:rPr kumimoji="0" lang="es-ES_tradnl" altLang="ca-ES" sz="1800" b="1" i="0" u="none" strike="noStrike" kern="1200" cap="none" spc="0" normalizeH="0" baseline="0" noProof="0" dirty="0">
                <a:ln>
                  <a:noFill/>
                </a:ln>
                <a:solidFill>
                  <a:srgbClr val="990033"/>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of</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the</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population</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with</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library</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service</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their</a:t>
            </a:r>
            <a:r>
              <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_tradnl" altLang="ca-ES" sz="1800" b="1" i="0" u="none" strike="noStrike" kern="1200" cap="none" spc="0" normalizeH="0" baseline="0" noProof="0" dirty="0" err="1">
                <a:ln>
                  <a:noFill/>
                </a:ln>
                <a:solidFill>
                  <a:prstClr val="black"/>
                </a:solidFill>
                <a:effectLst/>
                <a:uLnTx/>
                <a:uFillTx/>
                <a:latin typeface="Aptos" panose="02110004020202020204"/>
                <a:ea typeface="+mn-ea"/>
                <a:cs typeface="+mn-cs"/>
              </a:rPr>
              <a:t>municipality</a:t>
            </a:r>
            <a:endParaRPr kumimoji="0" lang="es-ES_tradnl" altLang="ca-E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altLang="ca-E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a:extLst>
              <a:ext uri="{FF2B5EF4-FFF2-40B4-BE49-F238E27FC236}">
                <a16:creationId xmlns:a16="http://schemas.microsoft.com/office/drawing/2014/main" id="{6002384F-F21B-F64D-755C-CE1437425C70}"/>
              </a:ext>
            </a:extLst>
          </p:cNvPr>
          <p:cNvSpPr>
            <a:spLocks noGrp="1"/>
          </p:cNvSpPr>
          <p:nvPr>
            <p:ph idx="1"/>
          </p:nvPr>
        </p:nvSpPr>
        <p:spPr>
          <a:xfrm>
            <a:off x="838200" y="1321422"/>
            <a:ext cx="10515600" cy="4855541"/>
          </a:xfrm>
        </p:spPr>
        <p:txBody>
          <a:bodyPr>
            <a:normAutofit/>
          </a:bodyPr>
          <a:lstStyle/>
          <a:p>
            <a:pPr marL="0" indent="0" algn="l" rtl="0" fontAlgn="base">
              <a:buNone/>
            </a:pPr>
            <a:r>
              <a:rPr lang="ca-ES" b="1" dirty="0" err="1">
                <a:solidFill>
                  <a:srgbClr val="D1707E"/>
                </a:solidFill>
              </a:rPr>
              <a:t>What</a:t>
            </a:r>
            <a:r>
              <a:rPr lang="ca-ES" b="1" dirty="0">
                <a:solidFill>
                  <a:srgbClr val="D1707E"/>
                </a:solidFill>
              </a:rPr>
              <a:t> is Cultura 311 +</a:t>
            </a:r>
            <a:endParaRPr lang="ca-ES" b="1" dirty="0">
              <a:solidFill>
                <a:srgbClr val="D1707E"/>
              </a:solidFill>
              <a:effectLst/>
            </a:endParaRPr>
          </a:p>
          <a:p>
            <a:pPr algn="just" fontAlgn="base">
              <a:buFontTx/>
              <a:buChar char="-"/>
            </a:pPr>
            <a:r>
              <a:rPr lang="ca-ES" sz="2400" dirty="0" err="1"/>
              <a:t>Promote</a:t>
            </a:r>
            <a:r>
              <a:rPr lang="ca-ES" sz="2400" dirty="0"/>
              <a:t> policies in favor of cultural </a:t>
            </a:r>
            <a:r>
              <a:rPr lang="ca-ES" sz="2400" dirty="0" err="1"/>
              <a:t>rights</a:t>
            </a:r>
            <a:r>
              <a:rPr lang="ca-ES" sz="2400" dirty="0"/>
              <a:t> </a:t>
            </a:r>
            <a:r>
              <a:rPr lang="ca-ES" sz="2400" dirty="0" err="1"/>
              <a:t>with</a:t>
            </a:r>
            <a:r>
              <a:rPr lang="ca-ES" sz="2400" dirty="0"/>
              <a:t> </a:t>
            </a:r>
            <a:r>
              <a:rPr lang="ca-ES" sz="2400" dirty="0" err="1"/>
              <a:t>municipalities</a:t>
            </a:r>
            <a:r>
              <a:rPr lang="ca-ES" sz="2400" dirty="0"/>
              <a:t>.</a:t>
            </a:r>
          </a:p>
          <a:p>
            <a:pPr marL="0" indent="0" algn="just" fontAlgn="base">
              <a:buNone/>
            </a:pPr>
            <a:r>
              <a:rPr lang="ca-ES" sz="2400" b="0" dirty="0">
                <a:effectLst/>
              </a:rPr>
              <a:t>- </a:t>
            </a:r>
            <a:r>
              <a:rPr lang="ca-ES" sz="2400" b="0" dirty="0" err="1">
                <a:effectLst/>
              </a:rPr>
              <a:t>Transversalize</a:t>
            </a:r>
            <a:r>
              <a:rPr lang="ca-ES" sz="2400" b="0" dirty="0">
                <a:effectLst/>
              </a:rPr>
              <a:t> </a:t>
            </a:r>
            <a:r>
              <a:rPr lang="ca-ES" sz="2400" b="0" dirty="0" err="1">
                <a:effectLst/>
              </a:rPr>
              <a:t>strategies</a:t>
            </a:r>
            <a:r>
              <a:rPr lang="ca-ES" sz="2400" b="0" dirty="0">
                <a:effectLst/>
              </a:rPr>
              <a:t>.</a:t>
            </a:r>
          </a:p>
          <a:p>
            <a:pPr marL="0" indent="0" algn="just" fontAlgn="base">
              <a:buNone/>
            </a:pPr>
            <a:r>
              <a:rPr lang="ca-ES" sz="2400" b="0" dirty="0">
                <a:effectLst/>
              </a:rPr>
              <a:t>- </a:t>
            </a:r>
            <a:r>
              <a:rPr lang="ca-ES" sz="2400" b="0" dirty="0" err="1">
                <a:effectLst/>
              </a:rPr>
              <a:t>Integrate</a:t>
            </a:r>
            <a:r>
              <a:rPr lang="ca-ES" sz="2400" b="0" dirty="0">
                <a:effectLst/>
              </a:rPr>
              <a:t> all </a:t>
            </a:r>
            <a:r>
              <a:rPr lang="ca-ES" sz="2400" b="0" dirty="0" err="1">
                <a:effectLst/>
              </a:rPr>
              <a:t>the</a:t>
            </a:r>
            <a:r>
              <a:rPr lang="ca-ES" sz="2400" b="0" dirty="0">
                <a:effectLst/>
              </a:rPr>
              <a:t> cultural </a:t>
            </a:r>
            <a:r>
              <a:rPr lang="ca-ES" sz="2400" b="0" dirty="0" err="1">
                <a:effectLst/>
              </a:rPr>
              <a:t>action</a:t>
            </a:r>
            <a:r>
              <a:rPr lang="ca-ES" sz="2400" b="0" dirty="0">
                <a:effectLst/>
              </a:rPr>
              <a:t> </a:t>
            </a:r>
            <a:r>
              <a:rPr lang="ca-ES" sz="2400" b="0" dirty="0" err="1">
                <a:effectLst/>
              </a:rPr>
              <a:t>promoted</a:t>
            </a:r>
            <a:r>
              <a:rPr lang="ca-ES" sz="2400" b="0" dirty="0">
                <a:effectLst/>
              </a:rPr>
              <a:t> </a:t>
            </a:r>
            <a:r>
              <a:rPr lang="ca-ES" sz="2400" b="0" dirty="0" err="1">
                <a:effectLst/>
              </a:rPr>
              <a:t>by</a:t>
            </a:r>
            <a:r>
              <a:rPr lang="ca-ES" sz="2400" b="0" dirty="0">
                <a:effectLst/>
              </a:rPr>
              <a:t> </a:t>
            </a:r>
            <a:r>
              <a:rPr lang="ca-ES" sz="2400" b="0" dirty="0" err="1">
                <a:effectLst/>
              </a:rPr>
              <a:t>the</a:t>
            </a:r>
            <a:r>
              <a:rPr lang="ca-ES" sz="2400" b="0" dirty="0">
                <a:effectLst/>
              </a:rPr>
              <a:t> Barcelona Provincial </a:t>
            </a:r>
            <a:r>
              <a:rPr lang="ca-ES" sz="2400" b="0" dirty="0" err="1">
                <a:effectLst/>
              </a:rPr>
              <a:t>Council</a:t>
            </a:r>
            <a:r>
              <a:rPr lang="ca-ES" sz="2400" b="0" dirty="0">
                <a:effectLst/>
              </a:rPr>
              <a:t>.</a:t>
            </a:r>
          </a:p>
          <a:p>
            <a:pPr marL="0" indent="0" algn="just" fontAlgn="base">
              <a:buNone/>
            </a:pPr>
            <a:r>
              <a:rPr lang="ca-ES" sz="2400" b="0" dirty="0">
                <a:effectLst/>
              </a:rPr>
              <a:t>- </a:t>
            </a:r>
            <a:r>
              <a:rPr lang="ca-ES" sz="2400" b="0" dirty="0" err="1">
                <a:effectLst/>
              </a:rPr>
              <a:t>Facilitate</a:t>
            </a:r>
            <a:r>
              <a:rPr lang="ca-ES" sz="2400" b="0" dirty="0">
                <a:effectLst/>
              </a:rPr>
              <a:t> </a:t>
            </a:r>
            <a:r>
              <a:rPr lang="ca-ES" sz="2400" b="0" dirty="0" err="1">
                <a:effectLst/>
              </a:rPr>
              <a:t>collaboration</a:t>
            </a:r>
            <a:r>
              <a:rPr lang="ca-ES" sz="2400" b="0" dirty="0">
                <a:effectLst/>
              </a:rPr>
              <a:t> </a:t>
            </a:r>
            <a:r>
              <a:rPr lang="ca-ES" sz="2400" b="0" dirty="0" err="1">
                <a:effectLst/>
              </a:rPr>
              <a:t>between</a:t>
            </a:r>
            <a:r>
              <a:rPr lang="ca-ES" sz="2400" b="0" dirty="0">
                <a:effectLst/>
              </a:rPr>
              <a:t> </a:t>
            </a:r>
            <a:r>
              <a:rPr lang="ca-ES" sz="2400" b="0" dirty="0" err="1">
                <a:effectLst/>
              </a:rPr>
              <a:t>institutions</a:t>
            </a:r>
            <a:r>
              <a:rPr lang="ca-ES" sz="2400" b="0" dirty="0">
                <a:effectLst/>
              </a:rPr>
              <a:t> </a:t>
            </a:r>
            <a:r>
              <a:rPr lang="ca-ES" sz="2400" b="0" dirty="0" err="1">
                <a:effectLst/>
              </a:rPr>
              <a:t>and</a:t>
            </a:r>
            <a:r>
              <a:rPr lang="ca-ES" sz="2400" b="0" dirty="0">
                <a:effectLst/>
              </a:rPr>
              <a:t> </a:t>
            </a:r>
            <a:r>
              <a:rPr lang="ca-ES" sz="2400" b="0" dirty="0" err="1">
                <a:effectLst/>
              </a:rPr>
              <a:t>communities</a:t>
            </a:r>
            <a:r>
              <a:rPr lang="ca-ES" sz="2400" b="0" dirty="0">
                <a:effectLst/>
              </a:rPr>
              <a:t>.</a:t>
            </a:r>
          </a:p>
          <a:p>
            <a:pPr marL="0" indent="0" algn="just" fontAlgn="base">
              <a:buNone/>
            </a:pPr>
            <a:r>
              <a:rPr lang="ca-ES" sz="2400" b="0" dirty="0">
                <a:effectLst/>
              </a:rPr>
              <a:t>- </a:t>
            </a:r>
            <a:r>
              <a:rPr lang="ca-ES" sz="2400" b="0" dirty="0" err="1">
                <a:effectLst/>
              </a:rPr>
              <a:t>Aim</a:t>
            </a:r>
            <a:r>
              <a:rPr lang="ca-ES" sz="2400" b="0" dirty="0">
                <a:effectLst/>
              </a:rPr>
              <a:t> to </a:t>
            </a:r>
            <a:r>
              <a:rPr lang="ca-ES" sz="2400" b="0" dirty="0" err="1">
                <a:effectLst/>
              </a:rPr>
              <a:t>expand</a:t>
            </a:r>
            <a:r>
              <a:rPr lang="ca-ES" sz="2400" b="0" dirty="0">
                <a:effectLst/>
              </a:rPr>
              <a:t> </a:t>
            </a:r>
            <a:r>
              <a:rPr lang="ca-ES" sz="2400" b="0" dirty="0" err="1">
                <a:effectLst/>
              </a:rPr>
              <a:t>the</a:t>
            </a:r>
            <a:r>
              <a:rPr lang="ca-ES" sz="2400" b="0" dirty="0">
                <a:effectLst/>
              </a:rPr>
              <a:t> </a:t>
            </a:r>
            <a:r>
              <a:rPr lang="ca-ES" sz="2400" b="0" dirty="0" err="1">
                <a:effectLst/>
              </a:rPr>
              <a:t>scope</a:t>
            </a:r>
            <a:r>
              <a:rPr lang="ca-ES" sz="2400" b="0" dirty="0">
                <a:effectLst/>
              </a:rPr>
              <a:t> </a:t>
            </a:r>
            <a:r>
              <a:rPr lang="ca-ES" sz="2400" b="0" dirty="0" err="1">
                <a:effectLst/>
              </a:rPr>
              <a:t>and</a:t>
            </a:r>
            <a:r>
              <a:rPr lang="ca-ES" sz="2400" b="0" dirty="0">
                <a:effectLst/>
              </a:rPr>
              <a:t> </a:t>
            </a:r>
            <a:r>
              <a:rPr lang="ca-ES" sz="2400" b="0" dirty="0" err="1">
                <a:effectLst/>
              </a:rPr>
              <a:t>impact</a:t>
            </a:r>
            <a:r>
              <a:rPr lang="ca-ES" sz="2400" b="0" dirty="0">
                <a:effectLst/>
              </a:rPr>
              <a:t> of cultural </a:t>
            </a:r>
            <a:r>
              <a:rPr lang="ca-ES" sz="2400" b="0" dirty="0" err="1">
                <a:effectLst/>
              </a:rPr>
              <a:t>rights</a:t>
            </a:r>
            <a:r>
              <a:rPr lang="ca-ES" sz="2400" b="0" dirty="0">
                <a:effectLst/>
              </a:rPr>
              <a:t>.</a:t>
            </a:r>
            <a:endParaRPr lang="ca-ES" sz="2400" dirty="0"/>
          </a:p>
          <a:p>
            <a:pPr marL="0" indent="0" algn="just" fontAlgn="base">
              <a:buNone/>
            </a:pPr>
            <a:endParaRPr lang="ca-ES" sz="2400" b="0" dirty="0">
              <a:effectLst/>
            </a:endParaRPr>
          </a:p>
          <a:p>
            <a:pPr marL="0" indent="0" algn="just" fontAlgn="base">
              <a:buNone/>
            </a:pPr>
            <a:endParaRPr lang="ca-ES" sz="2400" b="0" dirty="0">
              <a:effectLst/>
            </a:endParaRPr>
          </a:p>
          <a:p>
            <a:pPr marL="0" indent="0" algn="l" rtl="0" fontAlgn="base">
              <a:buNone/>
            </a:pPr>
            <a:endParaRPr lang="ca-ES" sz="2400" b="0" dirty="0">
              <a:effectLst/>
            </a:endParaRPr>
          </a:p>
          <a:p>
            <a:pPr marL="0" indent="0" algn="l" rtl="0" fontAlgn="base">
              <a:buNone/>
            </a:pPr>
            <a:endParaRPr lang="ca-ES" sz="2400" dirty="0"/>
          </a:p>
          <a:p>
            <a:pPr marL="0" indent="0" algn="l" rtl="0" fontAlgn="base">
              <a:buNone/>
            </a:pPr>
            <a:endParaRPr lang="ca-ES" sz="2400" b="0" dirty="0">
              <a:effectLst/>
            </a:endParaRPr>
          </a:p>
          <a:p>
            <a:pPr marL="0" indent="0">
              <a:buNone/>
            </a:pPr>
            <a:endParaRPr lang="ca-ES" dirty="0"/>
          </a:p>
        </p:txBody>
      </p:sp>
      <p:pic>
        <p:nvPicPr>
          <p:cNvPr id="2" name="Imatge 1" descr="Imatge que conté roba, persona, llegir, a cobert&#10;&#10;Descripció generada automàticament">
            <a:extLst>
              <a:ext uri="{FF2B5EF4-FFF2-40B4-BE49-F238E27FC236}">
                <a16:creationId xmlns:a16="http://schemas.microsoft.com/office/drawing/2014/main" id="{F8E52369-3236-8161-672E-B34C420C8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47" y="5357778"/>
            <a:ext cx="1440000" cy="1440000"/>
          </a:xfrm>
          <a:prstGeom prst="rect">
            <a:avLst/>
          </a:prstGeom>
        </p:spPr>
      </p:pic>
      <p:pic>
        <p:nvPicPr>
          <p:cNvPr id="4" name="Imatge 3" descr="Imatge que conté roba, Cara humana, persona, dona&#10;&#10;Descripció generada automàticament">
            <a:extLst>
              <a:ext uri="{FF2B5EF4-FFF2-40B4-BE49-F238E27FC236}">
                <a16:creationId xmlns:a16="http://schemas.microsoft.com/office/drawing/2014/main" id="{1156D68B-6B85-FC5A-5ABE-3ECA91960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047" y="5304892"/>
            <a:ext cx="1440000" cy="1440000"/>
          </a:xfrm>
          <a:prstGeom prst="rect">
            <a:avLst/>
          </a:prstGeom>
        </p:spPr>
      </p:pic>
      <p:pic>
        <p:nvPicPr>
          <p:cNvPr id="5" name="Imatge 4" descr="Imatge que conté persona, roba, ordinador, a cobert&#10;&#10;Descripció generada automàticament">
            <a:extLst>
              <a:ext uri="{FF2B5EF4-FFF2-40B4-BE49-F238E27FC236}">
                <a16:creationId xmlns:a16="http://schemas.microsoft.com/office/drawing/2014/main" id="{34A55024-0C33-D1B8-22D4-AA9DDE875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653" y="5304892"/>
            <a:ext cx="1440000" cy="1440000"/>
          </a:xfrm>
          <a:prstGeom prst="rect">
            <a:avLst/>
          </a:prstGeom>
        </p:spPr>
      </p:pic>
      <p:pic>
        <p:nvPicPr>
          <p:cNvPr id="6" name="Imatge 5" descr="Imatge que conté roba, persona, Cara humana, dona&#10;&#10;Descripció generada automàticament">
            <a:extLst>
              <a:ext uri="{FF2B5EF4-FFF2-40B4-BE49-F238E27FC236}">
                <a16:creationId xmlns:a16="http://schemas.microsoft.com/office/drawing/2014/main" id="{6ACC1512-8099-8089-D478-5017951A7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444" y="5418000"/>
            <a:ext cx="1440000" cy="1440000"/>
          </a:xfrm>
          <a:prstGeom prst="rect">
            <a:avLst/>
          </a:prstGeom>
        </p:spPr>
      </p:pic>
      <p:pic>
        <p:nvPicPr>
          <p:cNvPr id="7" name="Imatge 6">
            <a:extLst>
              <a:ext uri="{FF2B5EF4-FFF2-40B4-BE49-F238E27FC236}">
                <a16:creationId xmlns:a16="http://schemas.microsoft.com/office/drawing/2014/main" id="{DB7FC82A-53E3-5C80-E65C-777ECA017A04}"/>
              </a:ext>
            </a:extLst>
          </p:cNvPr>
          <p:cNvPicPr>
            <a:picLocks noChangeAspect="1"/>
          </p:cNvPicPr>
          <p:nvPr/>
        </p:nvPicPr>
        <p:blipFill>
          <a:blip r:embed="rId7"/>
          <a:srcRect/>
          <a:stretch/>
        </p:blipFill>
        <p:spPr>
          <a:xfrm>
            <a:off x="2574041" y="5357778"/>
            <a:ext cx="1440000" cy="1440000"/>
          </a:xfrm>
          <a:prstGeom prst="rect">
            <a:avLst/>
          </a:prstGeom>
        </p:spPr>
      </p:pic>
      <p:pic>
        <p:nvPicPr>
          <p:cNvPr id="8" name="Imatge 7" descr="Imatge que conté roba, persona, Cara humana, a cobert&#10;&#10;Descripció generada automàticament">
            <a:extLst>
              <a:ext uri="{FF2B5EF4-FFF2-40B4-BE49-F238E27FC236}">
                <a16:creationId xmlns:a16="http://schemas.microsoft.com/office/drawing/2014/main" id="{D134C710-8CEA-BEB8-470C-91B41299E5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663" y="5304892"/>
            <a:ext cx="1440000" cy="1440000"/>
          </a:xfrm>
          <a:prstGeom prst="rect">
            <a:avLst/>
          </a:prstGeom>
        </p:spPr>
      </p:pic>
    </p:spTree>
    <p:extLst>
      <p:ext uri="{BB962C8B-B14F-4D97-AF65-F5344CB8AC3E}">
        <p14:creationId xmlns:p14="http://schemas.microsoft.com/office/powerpoint/2010/main" val="192449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descr="Imatge que conté persona, roba, Cara humana, home&#10;&#10;Descripció generada automàticament">
            <a:extLst>
              <a:ext uri="{FF2B5EF4-FFF2-40B4-BE49-F238E27FC236}">
                <a16:creationId xmlns:a16="http://schemas.microsoft.com/office/drawing/2014/main" id="{EE3322A0-6532-5379-32EA-33E37AEB99F7}"/>
              </a:ext>
            </a:extLst>
          </p:cNvPr>
          <p:cNvPicPr>
            <a:picLocks noChangeAspect="1"/>
          </p:cNvPicPr>
          <p:nvPr/>
        </p:nvPicPr>
        <p:blipFill>
          <a:blip r:embed="rId3">
            <a:alphaModFix amt="20000"/>
          </a:blip>
          <a:srcRect t="15612" r="8112" b="4312"/>
          <a:stretch/>
        </p:blipFill>
        <p:spPr>
          <a:xfrm>
            <a:off x="387523" y="0"/>
            <a:ext cx="11804477" cy="6858000"/>
          </a:xfrm>
          <a:prstGeom prst="rect">
            <a:avLst/>
          </a:prstGeom>
        </p:spPr>
      </p:pic>
      <p:sp>
        <p:nvSpPr>
          <p:cNvPr id="3" name="Contenidor de contingut 2">
            <a:extLst>
              <a:ext uri="{FF2B5EF4-FFF2-40B4-BE49-F238E27FC236}">
                <a16:creationId xmlns:a16="http://schemas.microsoft.com/office/drawing/2014/main" id="{6002384F-F21B-F64D-755C-CE1437425C70}"/>
              </a:ext>
            </a:extLst>
          </p:cNvPr>
          <p:cNvSpPr>
            <a:spLocks noGrp="1"/>
          </p:cNvSpPr>
          <p:nvPr>
            <p:ph idx="1"/>
          </p:nvPr>
        </p:nvSpPr>
        <p:spPr>
          <a:xfrm>
            <a:off x="838200" y="685800"/>
            <a:ext cx="10515600" cy="5491163"/>
          </a:xfrm>
        </p:spPr>
        <p:txBody>
          <a:bodyPr>
            <a:normAutofit/>
          </a:bodyPr>
          <a:lstStyle/>
          <a:p>
            <a:pPr marL="0" indent="0" algn="l" rtl="0" fontAlgn="base">
              <a:buNone/>
            </a:pPr>
            <a:r>
              <a:rPr lang="ca-ES" b="1" dirty="0">
                <a:effectLst/>
              </a:rPr>
              <a:t>CONTEXT: for a cultural </a:t>
            </a:r>
            <a:r>
              <a:rPr lang="ca-ES" b="1" dirty="0" err="1">
                <a:effectLst/>
              </a:rPr>
              <a:t>citizenship</a:t>
            </a:r>
            <a:endParaRPr lang="ca-ES" b="1" dirty="0">
              <a:effectLst/>
            </a:endParaRPr>
          </a:p>
          <a:p>
            <a:pPr marL="0" indent="0" algn="l" rtl="0" fontAlgn="base">
              <a:buNone/>
            </a:pPr>
            <a:endParaRPr lang="ca-ES" b="0" dirty="0">
              <a:effectLst/>
            </a:endParaRPr>
          </a:p>
          <a:p>
            <a:pPr marL="0" indent="0" algn="l" rtl="0" fontAlgn="base">
              <a:buNone/>
            </a:pPr>
            <a:r>
              <a:rPr lang="ca-ES" sz="2400" dirty="0" err="1"/>
              <a:t>If</a:t>
            </a:r>
            <a:r>
              <a:rPr lang="ca-ES" sz="2400" dirty="0"/>
              <a:t> </a:t>
            </a:r>
            <a:r>
              <a:rPr lang="ca-ES" sz="2400" dirty="0" err="1"/>
              <a:t>during</a:t>
            </a:r>
            <a:r>
              <a:rPr lang="ca-ES" sz="2400" dirty="0"/>
              <a:t> </a:t>
            </a:r>
            <a:r>
              <a:rPr lang="ca-ES" sz="2400" dirty="0" err="1"/>
              <a:t>the</a:t>
            </a:r>
            <a:r>
              <a:rPr lang="ca-ES" sz="2400" dirty="0"/>
              <a:t> 20th </a:t>
            </a:r>
            <a:r>
              <a:rPr lang="ca-ES" sz="2400" dirty="0" err="1"/>
              <a:t>century</a:t>
            </a:r>
            <a:r>
              <a:rPr lang="ca-ES" sz="2400" dirty="0"/>
              <a:t> </a:t>
            </a:r>
            <a:r>
              <a:rPr lang="ca-ES" sz="2400" dirty="0" err="1"/>
              <a:t>the</a:t>
            </a:r>
            <a:r>
              <a:rPr lang="ca-ES" sz="2400" dirty="0"/>
              <a:t> </a:t>
            </a:r>
            <a:r>
              <a:rPr lang="ca-ES" sz="2400" dirty="0" err="1"/>
              <a:t>right</a:t>
            </a:r>
            <a:r>
              <a:rPr lang="ca-ES" sz="2400" dirty="0"/>
              <a:t> to Health </a:t>
            </a:r>
            <a:r>
              <a:rPr lang="ca-ES" sz="2400" dirty="0" err="1"/>
              <a:t>and</a:t>
            </a:r>
            <a:r>
              <a:rPr lang="ca-ES" sz="2400" dirty="0"/>
              <a:t> </a:t>
            </a:r>
            <a:r>
              <a:rPr lang="ca-ES" sz="2400" dirty="0" err="1"/>
              <a:t>education</a:t>
            </a:r>
            <a:r>
              <a:rPr lang="ca-ES" sz="2400" dirty="0"/>
              <a:t> </a:t>
            </a:r>
            <a:r>
              <a:rPr lang="ca-ES" sz="2400" dirty="0" err="1"/>
              <a:t>were</a:t>
            </a:r>
            <a:r>
              <a:rPr lang="ca-ES" sz="2400" dirty="0"/>
              <a:t> </a:t>
            </a:r>
            <a:r>
              <a:rPr lang="ca-ES" sz="2400" dirty="0" err="1"/>
              <a:t>key</a:t>
            </a:r>
            <a:r>
              <a:rPr lang="ca-ES" sz="2400" dirty="0"/>
              <a:t> to </a:t>
            </a:r>
            <a:r>
              <a:rPr lang="ca-ES" sz="2400" dirty="0" err="1"/>
              <a:t>equality</a:t>
            </a:r>
            <a:r>
              <a:rPr lang="ca-ES" sz="2400" dirty="0"/>
              <a:t> </a:t>
            </a:r>
            <a:r>
              <a:rPr lang="ca-ES" sz="2400" dirty="0" err="1"/>
              <a:t>and</a:t>
            </a:r>
            <a:r>
              <a:rPr lang="ca-ES" sz="2400" dirty="0"/>
              <a:t> social </a:t>
            </a:r>
            <a:r>
              <a:rPr lang="ca-ES" sz="2400" dirty="0" err="1"/>
              <a:t>democratization</a:t>
            </a:r>
            <a:r>
              <a:rPr lang="ca-ES" sz="2400" dirty="0"/>
              <a:t>, in </a:t>
            </a:r>
            <a:r>
              <a:rPr lang="ca-ES" sz="2400" dirty="0" err="1"/>
              <a:t>the</a:t>
            </a:r>
            <a:r>
              <a:rPr lang="ca-ES" sz="2400" dirty="0"/>
              <a:t> 21st </a:t>
            </a:r>
            <a:r>
              <a:rPr lang="ca-ES" sz="2400" dirty="0" err="1"/>
              <a:t>century</a:t>
            </a:r>
            <a:r>
              <a:rPr lang="ca-ES" sz="2400" dirty="0"/>
              <a:t> cultural policies </a:t>
            </a:r>
            <a:r>
              <a:rPr lang="ca-ES" sz="2400" dirty="0" err="1"/>
              <a:t>are</a:t>
            </a:r>
            <a:r>
              <a:rPr lang="ca-ES" sz="2400" dirty="0"/>
              <a:t> </a:t>
            </a:r>
            <a:r>
              <a:rPr lang="ca-ES" sz="2400" dirty="0" err="1"/>
              <a:t>also</a:t>
            </a:r>
            <a:r>
              <a:rPr lang="ca-ES" sz="2400" dirty="0"/>
              <a:t> central to </a:t>
            </a:r>
            <a:r>
              <a:rPr lang="ca-ES" sz="2400" dirty="0" err="1"/>
              <a:t>reducing</a:t>
            </a:r>
            <a:r>
              <a:rPr lang="ca-ES" sz="2400" dirty="0"/>
              <a:t> </a:t>
            </a:r>
            <a:r>
              <a:rPr lang="ca-ES" sz="2400" dirty="0" err="1"/>
              <a:t>inequalities</a:t>
            </a:r>
            <a:r>
              <a:rPr lang="ca-ES" sz="2400" dirty="0"/>
              <a:t> </a:t>
            </a:r>
            <a:r>
              <a:rPr lang="ca-ES" sz="2400" dirty="0" err="1"/>
              <a:t>and</a:t>
            </a:r>
            <a:r>
              <a:rPr lang="ca-ES" sz="2400" dirty="0"/>
              <a:t> expandint </a:t>
            </a:r>
            <a:r>
              <a:rPr lang="ca-ES" sz="2400" dirty="0" err="1"/>
              <a:t>the</a:t>
            </a:r>
            <a:r>
              <a:rPr lang="ca-ES" sz="2400" dirty="0"/>
              <a:t> </a:t>
            </a:r>
            <a:r>
              <a:rPr lang="ca-ES" sz="2400" dirty="0" err="1"/>
              <a:t>rights</a:t>
            </a:r>
            <a:r>
              <a:rPr lang="ca-ES" sz="2400" dirty="0"/>
              <a:t> </a:t>
            </a:r>
            <a:r>
              <a:rPr lang="ca-ES" sz="2400" dirty="0" err="1"/>
              <a:t>and</a:t>
            </a:r>
            <a:r>
              <a:rPr lang="ca-ES" sz="2400" dirty="0"/>
              <a:t> </a:t>
            </a:r>
            <a:r>
              <a:rPr lang="ca-ES" sz="2400" dirty="0" err="1"/>
              <a:t>opportunities</a:t>
            </a:r>
            <a:r>
              <a:rPr lang="ca-ES" sz="2400" dirty="0"/>
              <a:t> of </a:t>
            </a:r>
            <a:r>
              <a:rPr lang="ca-ES" sz="2400" dirty="0" err="1"/>
              <a:t>citizens</a:t>
            </a:r>
            <a:r>
              <a:rPr lang="ca-ES" sz="2400" dirty="0"/>
              <a:t>.</a:t>
            </a:r>
          </a:p>
          <a:p>
            <a:pPr marL="0" indent="0" algn="l" rtl="0" fontAlgn="base">
              <a:buNone/>
            </a:pPr>
            <a:endParaRPr lang="ca-ES" sz="2400" b="0" dirty="0">
              <a:effectLst/>
            </a:endParaRPr>
          </a:p>
          <a:p>
            <a:pPr marL="0" indent="0" algn="l" rtl="0" fontAlgn="base">
              <a:buNone/>
            </a:pPr>
            <a:endParaRPr lang="ca-ES" sz="2400" b="0" dirty="0">
              <a:effectLst/>
            </a:endParaRPr>
          </a:p>
        </p:txBody>
      </p:sp>
    </p:spTree>
    <p:extLst>
      <p:ext uri="{BB962C8B-B14F-4D97-AF65-F5344CB8AC3E}">
        <p14:creationId xmlns:p14="http://schemas.microsoft.com/office/powerpoint/2010/main" val="211751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D28E1CB3-9451-2276-15BE-F4050365A91C}"/>
              </a:ext>
            </a:extLst>
          </p:cNvPr>
          <p:cNvGraphicFramePr/>
          <p:nvPr>
            <p:extLst>
              <p:ext uri="{D42A27DB-BD31-4B8C-83A1-F6EECF244321}">
                <p14:modId xmlns:p14="http://schemas.microsoft.com/office/powerpoint/2010/main" val="749981413"/>
              </p:ext>
            </p:extLst>
          </p:nvPr>
        </p:nvGraphicFramePr>
        <p:xfrm>
          <a:off x="1305332" y="1045030"/>
          <a:ext cx="9004663" cy="536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ol 1">
            <a:extLst>
              <a:ext uri="{FF2B5EF4-FFF2-40B4-BE49-F238E27FC236}">
                <a16:creationId xmlns:a16="http://schemas.microsoft.com/office/drawing/2014/main" id="{14348AC1-405C-8556-A1C3-F62D8AB68768}"/>
              </a:ext>
            </a:extLst>
          </p:cNvPr>
          <p:cNvSpPr txBox="1">
            <a:spLocks/>
          </p:cNvSpPr>
          <p:nvPr/>
        </p:nvSpPr>
        <p:spPr>
          <a:xfrm>
            <a:off x="411700" y="-1"/>
            <a:ext cx="2528269" cy="1786231"/>
          </a:xfrm>
          <a:prstGeom prst="rect">
            <a:avLst/>
          </a:prstGeom>
        </p:spPr>
        <p:txBody>
          <a:bodyPr vert="horz" lIns="121920" tIns="60960" rIns="121920" bIns="60960" rtlCol="0" anchor="ctr">
            <a:normAutofit fontScale="97500"/>
          </a:bodyPr>
          <a:lstStyle>
            <a:lvl1pPr algn="l" defTabSz="457200" rtl="0" eaLnBrk="1" latinLnBrk="0" hangingPunct="1">
              <a:spcBef>
                <a:spcPct val="0"/>
              </a:spcBef>
              <a:buNone/>
              <a:defRPr sz="4000" kern="1200" baseline="0">
                <a:solidFill>
                  <a:schemeClr val="tx2"/>
                </a:solidFill>
                <a:latin typeface="+mj-lt"/>
                <a:ea typeface="+mj-ea"/>
                <a:cs typeface="+mj-cs"/>
              </a:defRPr>
            </a:lvl1pPr>
          </a:lstStyle>
          <a:p>
            <a:r>
              <a:rPr lang="ca-ES" sz="2500" dirty="0">
                <a:solidFill>
                  <a:srgbClr val="D1707E"/>
                </a:solidFill>
                <a:latin typeface="+mn-lt"/>
              </a:rPr>
              <a:t>CULTURA 311+</a:t>
            </a:r>
          </a:p>
          <a:p>
            <a:r>
              <a:rPr lang="ca-ES" sz="2500" dirty="0">
                <a:solidFill>
                  <a:srgbClr val="848484"/>
                </a:solidFill>
                <a:latin typeface="+mn-lt"/>
              </a:rPr>
              <a:t>Eixos</a:t>
            </a:r>
          </a:p>
          <a:p>
            <a:endParaRPr lang="ca-ES" sz="3200" b="1" dirty="0">
              <a:solidFill>
                <a:schemeClr val="tx1"/>
              </a:solidFill>
              <a:latin typeface="+mn-lt"/>
            </a:endParaRPr>
          </a:p>
        </p:txBody>
      </p:sp>
    </p:spTree>
    <p:extLst>
      <p:ext uri="{BB962C8B-B14F-4D97-AF65-F5344CB8AC3E}">
        <p14:creationId xmlns:p14="http://schemas.microsoft.com/office/powerpoint/2010/main" val="89446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5263AE"/>
                </a:solidFill>
              </a:rPr>
              <a:t>That’s</a:t>
            </a:r>
            <a:r>
              <a:rPr lang="es-ES" sz="2400" b="1" dirty="0">
                <a:solidFill>
                  <a:srgbClr val="5263AE"/>
                </a:solidFill>
              </a:rPr>
              <a:t> </a:t>
            </a:r>
            <a:r>
              <a:rPr lang="es-ES" sz="2400" b="1" dirty="0" err="1">
                <a:solidFill>
                  <a:srgbClr val="5263AE"/>
                </a:solidFill>
              </a:rPr>
              <a:t>access</a:t>
            </a:r>
            <a:br>
              <a:rPr lang="es-ES" sz="2400" dirty="0"/>
            </a:br>
            <a:r>
              <a:rPr lang="es-ES" sz="2400" dirty="0" err="1">
                <a:solidFill>
                  <a:schemeClr val="bg1">
                    <a:lumMod val="49000"/>
                  </a:schemeClr>
                </a:solidFill>
              </a:rPr>
              <a:t>Featured</a:t>
            </a:r>
            <a:r>
              <a:rPr lang="es-ES" sz="2400" dirty="0">
                <a:solidFill>
                  <a:schemeClr val="bg1">
                    <a:lumMod val="49000"/>
                  </a:schemeClr>
                </a:solidFill>
              </a:rPr>
              <a:t> </a:t>
            </a:r>
            <a:r>
              <a:rPr lang="es-ES" sz="2400" dirty="0" err="1">
                <a:solidFill>
                  <a:schemeClr val="bg1">
                    <a:lumMod val="49000"/>
                  </a:schemeClr>
                </a:solidFill>
              </a:rPr>
              <a:t>Actions</a:t>
            </a:r>
            <a:endParaRPr lang="es-ES" sz="2400" dirty="0">
              <a:solidFill>
                <a:schemeClr val="bg1">
                  <a:lumMod val="49000"/>
                </a:schemeClr>
              </a:solidFill>
            </a:endParaRPr>
          </a:p>
        </p:txBody>
      </p:sp>
      <p:sp>
        <p:nvSpPr>
          <p:cNvPr id="5" name="Contenidor de contingut 4">
            <a:extLst>
              <a:ext uri="{FF2B5EF4-FFF2-40B4-BE49-F238E27FC236}">
                <a16:creationId xmlns:a16="http://schemas.microsoft.com/office/drawing/2014/main" id="{EA782B1A-C3F9-D644-94A0-00DEC1720584}"/>
              </a:ext>
            </a:extLst>
          </p:cNvPr>
          <p:cNvSpPr>
            <a:spLocks noGrp="1"/>
          </p:cNvSpPr>
          <p:nvPr>
            <p:ph idx="1"/>
          </p:nvPr>
        </p:nvSpPr>
        <p:spPr/>
        <p:txBody>
          <a:bodyPr vert="horz" lIns="91440" tIns="45720" rIns="91440" bIns="45720" rtlCol="0" anchor="t">
            <a:normAutofit/>
          </a:bodyPr>
          <a:lstStyle/>
          <a:p>
            <a:pPr marL="0" indent="0">
              <a:buNone/>
            </a:pPr>
            <a:endParaRPr lang="es-ES"/>
          </a:p>
        </p:txBody>
      </p:sp>
      <p:sp>
        <p:nvSpPr>
          <p:cNvPr id="6" name="Contenidor de text 5">
            <a:extLst>
              <a:ext uri="{FF2B5EF4-FFF2-40B4-BE49-F238E27FC236}">
                <a16:creationId xmlns:a16="http://schemas.microsoft.com/office/drawing/2014/main" id="{5A8681B1-9A01-9711-2C2E-91C9E80B755C}"/>
              </a:ext>
            </a:extLst>
          </p:cNvPr>
          <p:cNvSpPr>
            <a:spLocks noGrp="1"/>
          </p:cNvSpPr>
          <p:nvPr>
            <p:ph type="body" sz="half" idx="2"/>
          </p:nvPr>
        </p:nvSpPr>
        <p:spPr>
          <a:xfrm>
            <a:off x="839788" y="2057400"/>
            <a:ext cx="4269693" cy="3800703"/>
          </a:xfrm>
        </p:spPr>
        <p:txBody>
          <a:bodyPr vert="horz" lIns="91440" tIns="1325880" rIns="91440" bIns="45720" rtlCol="0" anchor="t">
            <a:normAutofit/>
          </a:bodyPr>
          <a:lstStyle/>
          <a:p>
            <a:r>
              <a:rPr lang="es-ES" sz="2400" b="1" dirty="0" err="1"/>
              <a:t>Juvenile</a:t>
            </a:r>
            <a:r>
              <a:rPr lang="es-ES" sz="2400" b="1" dirty="0"/>
              <a:t> </a:t>
            </a:r>
            <a:r>
              <a:rPr lang="es-ES" sz="2400" b="1" dirty="0" err="1"/>
              <a:t>justice</a:t>
            </a:r>
            <a:r>
              <a:rPr lang="es-ES" sz="2400" b="1" dirty="0"/>
              <a:t> </a:t>
            </a:r>
            <a:r>
              <a:rPr lang="es-ES" sz="2400" b="1" dirty="0" err="1"/>
              <a:t>libraries</a:t>
            </a:r>
            <a:r>
              <a:rPr lang="es-ES" sz="2400" b="1" dirty="0"/>
              <a:t> and </a:t>
            </a:r>
            <a:r>
              <a:rPr lang="es-ES" sz="2400" b="1" dirty="0" err="1"/>
              <a:t>educational</a:t>
            </a:r>
            <a:r>
              <a:rPr lang="es-ES" sz="2400" b="1" dirty="0"/>
              <a:t> centers Project (</a:t>
            </a:r>
            <a:r>
              <a:rPr lang="es-ES" sz="2400" b="1" dirty="0" err="1"/>
              <a:t>lifetime</a:t>
            </a:r>
            <a:r>
              <a:rPr lang="es-ES" sz="2400" b="1" dirty="0"/>
              <a:t> </a:t>
            </a:r>
            <a:r>
              <a:rPr lang="es-ES" sz="2400" b="1" dirty="0" err="1"/>
              <a:t>coverage</a:t>
            </a:r>
            <a:r>
              <a:rPr lang="es-ES" sz="2400" b="1" dirty="0"/>
              <a:t>)</a:t>
            </a:r>
          </a:p>
        </p:txBody>
      </p:sp>
      <p:pic>
        <p:nvPicPr>
          <p:cNvPr id="3" name="Contenidor de contingut 9">
            <a:extLst>
              <a:ext uri="{FF2B5EF4-FFF2-40B4-BE49-F238E27FC236}">
                <a16:creationId xmlns:a16="http://schemas.microsoft.com/office/drawing/2014/main" id="{6DC956C1-3541-120D-E4EF-518E9955DD74}"/>
              </a:ext>
            </a:extLst>
          </p:cNvPr>
          <p:cNvPicPr>
            <a:picLocks noChangeAspect="1"/>
          </p:cNvPicPr>
          <p:nvPr/>
        </p:nvPicPr>
        <p:blipFill>
          <a:blip r:embed="rId3"/>
          <a:srcRect/>
          <a:stretch/>
        </p:blipFill>
        <p:spPr>
          <a:xfrm>
            <a:off x="5337263" y="987425"/>
            <a:ext cx="4873625" cy="4873625"/>
          </a:xfrm>
          <a:prstGeom prst="rect">
            <a:avLst/>
          </a:prstGeom>
        </p:spPr>
      </p:pic>
    </p:spTree>
    <p:extLst>
      <p:ext uri="{BB962C8B-B14F-4D97-AF65-F5344CB8AC3E}">
        <p14:creationId xmlns:p14="http://schemas.microsoft.com/office/powerpoint/2010/main" val="363198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13" name="Marcador de título 1">
            <a:extLst>
              <a:ext uri="{FF2B5EF4-FFF2-40B4-BE49-F238E27FC236}">
                <a16:creationId xmlns:a16="http://schemas.microsoft.com/office/drawing/2014/main" id="{D3D79087-C488-3808-2CBE-795392EA3902}"/>
              </a:ext>
            </a:extLst>
          </p:cNvPr>
          <p:cNvSpPr txBox="1">
            <a:spLocks/>
          </p:cNvSpPr>
          <p:nvPr/>
        </p:nvSpPr>
        <p:spPr>
          <a:xfrm>
            <a:off x="338137" y="350842"/>
            <a:ext cx="4548189" cy="6350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800" b="1" i="0" kern="1200" baseline="0">
                <a:solidFill>
                  <a:schemeClr val="tx1"/>
                </a:solidFill>
                <a:latin typeface="+mj-lt"/>
                <a:ea typeface="+mj-ea"/>
                <a:cs typeface="+mj-cs"/>
              </a:defRPr>
            </a:lvl1pPr>
          </a:lstStyle>
          <a:p>
            <a:pPr>
              <a:buClrTx/>
              <a:buFontTx/>
            </a:pPr>
            <a:endParaRPr lang="es-ES" sz="1700" baseline="0">
              <a:latin typeface="Arial Narrow" panose="020B0604020202020204" pitchFamily="34" charset="0"/>
              <a:cs typeface="Arial Narrow" panose="020B0604020202020204" pitchFamily="34" charset="0"/>
            </a:endParaRPr>
          </a:p>
        </p:txBody>
      </p:sp>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E18F4B"/>
                </a:solidFill>
              </a:rPr>
              <a:t>This</a:t>
            </a:r>
            <a:r>
              <a:rPr lang="es-ES" sz="2400" b="1" dirty="0">
                <a:solidFill>
                  <a:srgbClr val="E18F4B"/>
                </a:solidFill>
              </a:rPr>
              <a:t> </a:t>
            </a:r>
            <a:r>
              <a:rPr lang="es-ES" sz="2400" b="1" dirty="0" err="1">
                <a:solidFill>
                  <a:srgbClr val="E18F4B"/>
                </a:solidFill>
              </a:rPr>
              <a:t>participation</a:t>
            </a:r>
            <a:br>
              <a:rPr lang="es-ES" sz="2400" dirty="0"/>
            </a:br>
            <a:r>
              <a:rPr lang="es-ES" sz="2400" dirty="0" err="1">
                <a:solidFill>
                  <a:srgbClr val="848484"/>
                </a:solidFill>
              </a:rPr>
              <a:t>Featured</a:t>
            </a:r>
            <a:r>
              <a:rPr lang="es-ES" sz="2400" dirty="0">
                <a:solidFill>
                  <a:srgbClr val="848484"/>
                </a:solidFill>
              </a:rPr>
              <a:t> </a:t>
            </a:r>
            <a:r>
              <a:rPr lang="es-ES" sz="2400" dirty="0" err="1">
                <a:solidFill>
                  <a:srgbClr val="848484"/>
                </a:solidFill>
              </a:rPr>
              <a:t>Actions</a:t>
            </a:r>
            <a:endParaRPr lang="es-ES" sz="2400" dirty="0">
              <a:solidFill>
                <a:schemeClr val="bg1">
                  <a:lumMod val="49000"/>
                </a:schemeClr>
              </a:solidFill>
            </a:endParaRPr>
          </a:p>
        </p:txBody>
      </p:sp>
      <p:sp>
        <p:nvSpPr>
          <p:cNvPr id="6" name="Contenidor de text 5">
            <a:extLst>
              <a:ext uri="{FF2B5EF4-FFF2-40B4-BE49-F238E27FC236}">
                <a16:creationId xmlns:a16="http://schemas.microsoft.com/office/drawing/2014/main" id="{5A8681B1-9A01-9711-2C2E-91C9E80B755C}"/>
              </a:ext>
            </a:extLst>
          </p:cNvPr>
          <p:cNvSpPr>
            <a:spLocks noGrp="1"/>
          </p:cNvSpPr>
          <p:nvPr>
            <p:ph idx="1"/>
          </p:nvPr>
        </p:nvSpPr>
        <p:spPr/>
        <p:txBody>
          <a:bodyPr/>
          <a:lstStyle/>
          <a:p>
            <a:endParaRPr lang="es-ES"/>
          </a:p>
        </p:txBody>
      </p:sp>
      <p:sp>
        <p:nvSpPr>
          <p:cNvPr id="3" name="Contenidor de text 2">
            <a:extLst>
              <a:ext uri="{FF2B5EF4-FFF2-40B4-BE49-F238E27FC236}">
                <a16:creationId xmlns:a16="http://schemas.microsoft.com/office/drawing/2014/main" id="{D7ED2A92-DA48-C968-5C72-4B83F62B8DCF}"/>
              </a:ext>
            </a:extLst>
          </p:cNvPr>
          <p:cNvSpPr>
            <a:spLocks noGrp="1"/>
          </p:cNvSpPr>
          <p:nvPr>
            <p:ph type="body" sz="half" idx="2"/>
          </p:nvPr>
        </p:nvSpPr>
        <p:spPr/>
        <p:txBody>
          <a:bodyPr vert="horz" lIns="91440" tIns="1417320" rIns="91440" bIns="45720" rtlCol="0" anchor="t">
            <a:normAutofit/>
          </a:bodyPr>
          <a:lstStyle/>
          <a:p>
            <a:r>
              <a:rPr lang="es-ES" sz="2400" b="1" dirty="0" err="1"/>
              <a:t>Citizen</a:t>
            </a:r>
            <a:r>
              <a:rPr lang="es-ES" sz="2400" b="1" dirty="0"/>
              <a:t> </a:t>
            </a:r>
            <a:r>
              <a:rPr lang="es-ES" sz="2400" b="1" dirty="0" err="1"/>
              <a:t>science</a:t>
            </a:r>
            <a:r>
              <a:rPr lang="es-ES" sz="2400" b="1" dirty="0"/>
              <a:t>:</a:t>
            </a:r>
            <a:endParaRPr lang="es-ES" sz="2400" b="1" dirty="0">
              <a:solidFill>
                <a:srgbClr val="E74B61"/>
              </a:solidFill>
            </a:endParaRPr>
          </a:p>
          <a:p>
            <a:r>
              <a:rPr lang="es-ES" sz="2400" b="1" dirty="0" err="1"/>
              <a:t>Wea</a:t>
            </a:r>
            <a:r>
              <a:rPr lang="es-ES" sz="2400" b="1" dirty="0"/>
              <a:t> </a:t>
            </a:r>
            <a:r>
              <a:rPr lang="es-ES" sz="2400" b="1" dirty="0" err="1"/>
              <a:t>read</a:t>
            </a:r>
            <a:r>
              <a:rPr lang="es-ES" sz="2400" b="1" dirty="0"/>
              <a:t> </a:t>
            </a:r>
            <a:r>
              <a:rPr lang="es-ES" sz="2400" b="1" dirty="0" err="1"/>
              <a:t>the</a:t>
            </a:r>
            <a:r>
              <a:rPr lang="es-ES" sz="2400" b="1" dirty="0"/>
              <a:t> </a:t>
            </a:r>
            <a:r>
              <a:rPr lang="es-ES" sz="2400" b="1" dirty="0" err="1"/>
              <a:t>river</a:t>
            </a:r>
            <a:endParaRPr lang="es-ES" sz="2400" b="1" dirty="0"/>
          </a:p>
        </p:txBody>
      </p:sp>
      <p:pic>
        <p:nvPicPr>
          <p:cNvPr id="5" name="Contenidor de contingut 9">
            <a:extLst>
              <a:ext uri="{FF2B5EF4-FFF2-40B4-BE49-F238E27FC236}">
                <a16:creationId xmlns:a16="http://schemas.microsoft.com/office/drawing/2014/main" id="{FFFE409B-01EE-09C3-DFAB-14C5F1ABFCA6}"/>
              </a:ext>
            </a:extLst>
          </p:cNvPr>
          <p:cNvPicPr>
            <a:picLocks noChangeAspect="1"/>
          </p:cNvPicPr>
          <p:nvPr/>
        </p:nvPicPr>
        <p:blipFill>
          <a:blip r:embed="rId3"/>
          <a:srcRect/>
          <a:stretch/>
        </p:blipFill>
        <p:spPr>
          <a:xfrm>
            <a:off x="5369013" y="987425"/>
            <a:ext cx="4873625" cy="4873625"/>
          </a:xfrm>
          <a:prstGeom prst="rect">
            <a:avLst/>
          </a:prstGeom>
        </p:spPr>
      </p:pic>
    </p:spTree>
    <p:extLst>
      <p:ext uri="{BB962C8B-B14F-4D97-AF65-F5344CB8AC3E}">
        <p14:creationId xmlns:p14="http://schemas.microsoft.com/office/powerpoint/2010/main" val="236338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0C21-CD5B-1C47-31BF-BAD0AF9EF872}"/>
            </a:ext>
          </a:extLst>
        </p:cNvPr>
        <p:cNvGrpSpPr/>
        <p:nvPr/>
      </p:nvGrpSpPr>
      <p:grpSpPr>
        <a:xfrm>
          <a:off x="0" y="0"/>
          <a:ext cx="0" cy="0"/>
          <a:chOff x="0" y="0"/>
          <a:chExt cx="0" cy="0"/>
        </a:xfrm>
      </p:grpSpPr>
      <p:sp>
        <p:nvSpPr>
          <p:cNvPr id="13" name="Marcador de título 1">
            <a:extLst>
              <a:ext uri="{FF2B5EF4-FFF2-40B4-BE49-F238E27FC236}">
                <a16:creationId xmlns:a16="http://schemas.microsoft.com/office/drawing/2014/main" id="{D3D79087-C488-3808-2CBE-795392EA3902}"/>
              </a:ext>
            </a:extLst>
          </p:cNvPr>
          <p:cNvSpPr txBox="1">
            <a:spLocks/>
          </p:cNvSpPr>
          <p:nvPr/>
        </p:nvSpPr>
        <p:spPr>
          <a:xfrm>
            <a:off x="338137" y="350842"/>
            <a:ext cx="4548189" cy="63500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800" b="1" i="0" kern="1200" baseline="0">
                <a:solidFill>
                  <a:schemeClr val="tx1"/>
                </a:solidFill>
                <a:latin typeface="+mj-lt"/>
                <a:ea typeface="+mj-ea"/>
                <a:cs typeface="+mj-cs"/>
              </a:defRPr>
            </a:lvl1pPr>
          </a:lstStyle>
          <a:p>
            <a:pPr>
              <a:buClrTx/>
              <a:buFontTx/>
            </a:pPr>
            <a:endParaRPr lang="es-ES" sz="1700" baseline="0">
              <a:latin typeface="Arial Narrow" panose="020B0604020202020204" pitchFamily="34" charset="0"/>
              <a:cs typeface="Arial Narrow" panose="020B0604020202020204" pitchFamily="34" charset="0"/>
            </a:endParaRPr>
          </a:p>
        </p:txBody>
      </p:sp>
      <p:sp>
        <p:nvSpPr>
          <p:cNvPr id="2" name="Títol 1">
            <a:extLst>
              <a:ext uri="{FF2B5EF4-FFF2-40B4-BE49-F238E27FC236}">
                <a16:creationId xmlns:a16="http://schemas.microsoft.com/office/drawing/2014/main" id="{076B4A1C-075B-3E28-C9AD-B92D2DF1E77F}"/>
              </a:ext>
            </a:extLst>
          </p:cNvPr>
          <p:cNvSpPr>
            <a:spLocks noGrp="1"/>
          </p:cNvSpPr>
          <p:nvPr>
            <p:ph type="title"/>
          </p:nvPr>
        </p:nvSpPr>
        <p:spPr/>
        <p:txBody>
          <a:bodyPr/>
          <a:lstStyle/>
          <a:p>
            <a:r>
              <a:rPr lang="es-ES" sz="2400" b="1" dirty="0" err="1">
                <a:solidFill>
                  <a:srgbClr val="E18F4B"/>
                </a:solidFill>
              </a:rPr>
              <a:t>This</a:t>
            </a:r>
            <a:r>
              <a:rPr lang="es-ES" sz="2400" b="1" dirty="0">
                <a:solidFill>
                  <a:srgbClr val="E18F4B"/>
                </a:solidFill>
              </a:rPr>
              <a:t> </a:t>
            </a:r>
            <a:r>
              <a:rPr lang="es-ES" sz="2400" b="1" dirty="0" err="1">
                <a:solidFill>
                  <a:srgbClr val="E18F4B"/>
                </a:solidFill>
              </a:rPr>
              <a:t>participation</a:t>
            </a:r>
            <a:br>
              <a:rPr lang="es-ES" sz="2400" dirty="0"/>
            </a:br>
            <a:r>
              <a:rPr lang="es-ES" sz="2400" dirty="0" err="1">
                <a:solidFill>
                  <a:schemeClr val="bg1">
                    <a:lumMod val="49000"/>
                  </a:schemeClr>
                </a:solidFill>
              </a:rPr>
              <a:t>Featured</a:t>
            </a:r>
            <a:r>
              <a:rPr lang="es-ES" sz="2400" dirty="0">
                <a:solidFill>
                  <a:schemeClr val="bg1">
                    <a:lumMod val="49000"/>
                  </a:schemeClr>
                </a:solidFill>
              </a:rPr>
              <a:t> </a:t>
            </a:r>
            <a:r>
              <a:rPr lang="es-ES" sz="2400" dirty="0" err="1">
                <a:solidFill>
                  <a:schemeClr val="bg1">
                    <a:lumMod val="49000"/>
                  </a:schemeClr>
                </a:solidFill>
              </a:rPr>
              <a:t>actions</a:t>
            </a:r>
            <a:endParaRPr lang="es-ES" sz="2400" dirty="0">
              <a:solidFill>
                <a:schemeClr val="bg1">
                  <a:lumMod val="49000"/>
                </a:schemeClr>
              </a:solidFill>
            </a:endParaRPr>
          </a:p>
        </p:txBody>
      </p:sp>
      <p:sp>
        <p:nvSpPr>
          <p:cNvPr id="6" name="Contenidor de text 5">
            <a:extLst>
              <a:ext uri="{FF2B5EF4-FFF2-40B4-BE49-F238E27FC236}">
                <a16:creationId xmlns:a16="http://schemas.microsoft.com/office/drawing/2014/main" id="{5A8681B1-9A01-9711-2C2E-91C9E80B755C}"/>
              </a:ext>
            </a:extLst>
          </p:cNvPr>
          <p:cNvSpPr>
            <a:spLocks noGrp="1"/>
          </p:cNvSpPr>
          <p:nvPr>
            <p:ph idx="1"/>
          </p:nvPr>
        </p:nvSpPr>
        <p:spPr/>
        <p:txBody>
          <a:bodyPr/>
          <a:lstStyle/>
          <a:p>
            <a:endParaRPr lang="es-ES"/>
          </a:p>
        </p:txBody>
      </p:sp>
      <p:sp>
        <p:nvSpPr>
          <p:cNvPr id="3" name="Contenidor de text 2">
            <a:extLst>
              <a:ext uri="{FF2B5EF4-FFF2-40B4-BE49-F238E27FC236}">
                <a16:creationId xmlns:a16="http://schemas.microsoft.com/office/drawing/2014/main" id="{D7ED2A92-DA48-C968-5C72-4B83F62B8DCF}"/>
              </a:ext>
            </a:extLst>
          </p:cNvPr>
          <p:cNvSpPr>
            <a:spLocks noGrp="1"/>
          </p:cNvSpPr>
          <p:nvPr>
            <p:ph type="body" sz="half" idx="2"/>
          </p:nvPr>
        </p:nvSpPr>
        <p:spPr/>
        <p:txBody>
          <a:bodyPr vert="horz" lIns="91440" tIns="1051560" rIns="91440" bIns="45720" rtlCol="0" anchor="t">
            <a:normAutofit/>
          </a:bodyPr>
          <a:lstStyle/>
          <a:p>
            <a:r>
              <a:rPr lang="es-ES" sz="2400" b="1" dirty="0" err="1"/>
              <a:t>Support</a:t>
            </a:r>
            <a:r>
              <a:rPr lang="es-ES" sz="2400" b="1" dirty="0"/>
              <a:t> </a:t>
            </a:r>
            <a:r>
              <a:rPr lang="es-ES" sz="2400" b="1" dirty="0" err="1"/>
              <a:t>for</a:t>
            </a:r>
            <a:r>
              <a:rPr lang="es-ES" sz="2400" b="1" dirty="0"/>
              <a:t> </a:t>
            </a:r>
            <a:r>
              <a:rPr lang="es-ES" sz="2400" b="1" dirty="0" err="1"/>
              <a:t>community</a:t>
            </a:r>
            <a:r>
              <a:rPr lang="es-ES" sz="2400" b="1" dirty="0"/>
              <a:t> </a:t>
            </a:r>
            <a:r>
              <a:rPr lang="es-ES" sz="2400" b="1" dirty="0" err="1"/>
              <a:t>creation</a:t>
            </a:r>
            <a:r>
              <a:rPr lang="es-ES" sz="2400" b="1" dirty="0"/>
              <a:t>, </a:t>
            </a:r>
            <a:r>
              <a:rPr lang="es-ES" sz="2400" b="1" dirty="0" err="1"/>
              <a:t>experimentation</a:t>
            </a:r>
            <a:r>
              <a:rPr lang="es-ES" sz="2400" b="1" dirty="0"/>
              <a:t> and social </a:t>
            </a:r>
            <a:r>
              <a:rPr lang="es-ES" sz="2400" b="1" dirty="0" err="1"/>
              <a:t>innovation</a:t>
            </a:r>
            <a:r>
              <a:rPr lang="es-ES" sz="2400" b="1" dirty="0"/>
              <a:t> </a:t>
            </a:r>
            <a:r>
              <a:rPr lang="es-ES" sz="2400" b="1" dirty="0" err="1"/>
              <a:t>projects</a:t>
            </a:r>
            <a:r>
              <a:rPr lang="es-ES" sz="2400" b="1" dirty="0"/>
              <a:t>.</a:t>
            </a:r>
            <a:endParaRPr lang="es-ES" sz="2400" b="1" dirty="0">
              <a:solidFill>
                <a:srgbClr val="E74B61"/>
              </a:solidFill>
            </a:endParaRPr>
          </a:p>
        </p:txBody>
      </p:sp>
      <p:pic>
        <p:nvPicPr>
          <p:cNvPr id="4" name="Contenidor de contingut 9">
            <a:extLst>
              <a:ext uri="{FF2B5EF4-FFF2-40B4-BE49-F238E27FC236}">
                <a16:creationId xmlns:a16="http://schemas.microsoft.com/office/drawing/2014/main" id="{DC6610A1-081E-4D03-B462-C3652B436D01}"/>
              </a:ext>
            </a:extLst>
          </p:cNvPr>
          <p:cNvPicPr>
            <a:picLocks noChangeAspect="1"/>
          </p:cNvPicPr>
          <p:nvPr/>
        </p:nvPicPr>
        <p:blipFill>
          <a:blip r:embed="rId3"/>
          <a:srcRect/>
          <a:stretch/>
        </p:blipFill>
        <p:spPr>
          <a:xfrm>
            <a:off x="5369013" y="987425"/>
            <a:ext cx="4873625" cy="4873625"/>
          </a:xfrm>
          <a:prstGeom prst="rect">
            <a:avLst/>
          </a:prstGeom>
        </p:spPr>
      </p:pic>
    </p:spTree>
    <p:extLst>
      <p:ext uri="{BB962C8B-B14F-4D97-AF65-F5344CB8AC3E}">
        <p14:creationId xmlns:p14="http://schemas.microsoft.com/office/powerpoint/2010/main" val="3535237787"/>
      </p:ext>
    </p:extLst>
  </p:cSld>
  <p:clrMapOvr>
    <a:masterClrMapping/>
  </p:clrMapOvr>
</p:sld>
</file>

<file path=ppt/theme/theme1.xml><?xml version="1.0" encoding="utf-8"?>
<a:theme xmlns:a="http://schemas.openxmlformats.org/drawingml/2006/main" name="Office Theme">
  <a:themeElements>
    <a:clrScheme name="Tema de l'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l'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ix d'innovacio i coneixament">
  <a:themeElements>
    <a:clrScheme name="Tema de l'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l'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Eix de participacio">
  <a:themeElements>
    <a:clrScheme name="Tema de l'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l'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Eix Accés">
  <a:themeElements>
    <a:clrScheme name="Tema de l'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l'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TM03457475[[fn=Marco]]</Template>
  <TotalTime>460</TotalTime>
  <Words>1849</Words>
  <Application>Microsoft Office PowerPoint</Application>
  <PresentationFormat>Pantalla panoràmica</PresentationFormat>
  <Paragraphs>143</Paragraphs>
  <Slides>14</Slides>
  <Notes>14</Notes>
  <HiddenSlides>0</HiddenSlides>
  <MMClips>0</MMClips>
  <ScaleCrop>false</ScaleCrop>
  <HeadingPairs>
    <vt:vector size="6" baseType="variant">
      <vt:variant>
        <vt:lpstr>Tipus de lletra utilitzats</vt:lpstr>
      </vt:variant>
      <vt:variant>
        <vt:i4>7</vt:i4>
      </vt:variant>
      <vt:variant>
        <vt:lpstr>Tema</vt:lpstr>
      </vt:variant>
      <vt:variant>
        <vt:i4>5</vt:i4>
      </vt:variant>
      <vt:variant>
        <vt:lpstr>Títols de les diapositives</vt:lpstr>
      </vt:variant>
      <vt:variant>
        <vt:i4>14</vt:i4>
      </vt:variant>
    </vt:vector>
  </HeadingPairs>
  <TitlesOfParts>
    <vt:vector size="26" baseType="lpstr">
      <vt:lpstr>Aptos</vt:lpstr>
      <vt:lpstr>Aptos Display</vt:lpstr>
      <vt:lpstr>Arial</vt:lpstr>
      <vt:lpstr>Arial Narrow</vt:lpstr>
      <vt:lpstr>Calibri</vt:lpstr>
      <vt:lpstr>Corbel</vt:lpstr>
      <vt:lpstr>Symbol</vt:lpstr>
      <vt:lpstr>Office Theme</vt:lpstr>
      <vt:lpstr>Eix d'innovacio i coneixament</vt:lpstr>
      <vt:lpstr>Eix de participacio</vt:lpstr>
      <vt:lpstr>Eix Accés</vt:lpstr>
      <vt:lpstr>Tema de l'Office</vt:lpstr>
      <vt:lpstr>Presentació del PowerPoint</vt:lpstr>
      <vt:lpstr>In the next minutes....</vt:lpstr>
      <vt:lpstr>Presentació del PowerPoint</vt:lpstr>
      <vt:lpstr>Presentació del PowerPoint</vt:lpstr>
      <vt:lpstr>Presentació del PowerPoint</vt:lpstr>
      <vt:lpstr>Presentació del PowerPoint</vt:lpstr>
      <vt:lpstr>That’s access Featured Actions</vt:lpstr>
      <vt:lpstr>This participation Featured Actions</vt:lpstr>
      <vt:lpstr>This participation Featured actions</vt:lpstr>
      <vt:lpstr>Innovation and knowledge axis Featured Actions</vt:lpstr>
      <vt:lpstr>Innovation and knowledge axis Featured Actions</vt:lpstr>
      <vt:lpstr>Innovation and knowledge axis Features Actions</vt:lpstr>
      <vt:lpstr>More information:</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Lena Abad</dc:creator>
  <cp:lastModifiedBy>OMELLA CLAPAROLS, ESTHER</cp:lastModifiedBy>
  <cp:revision>81</cp:revision>
  <dcterms:created xsi:type="dcterms:W3CDTF">2024-11-29T14:19:42Z</dcterms:created>
  <dcterms:modified xsi:type="dcterms:W3CDTF">2025-07-18T12:27:36Z</dcterms:modified>
</cp:coreProperties>
</file>