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 smtClean="0"/>
              <a:t>Feu clic aquí per editar l'estil de subtítols del patró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5012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30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14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6029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326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65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03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305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9968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8457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118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A3792-83FB-44DC-AD7A-DB04195F6BBF}" type="datetimeFigureOut">
              <a:rPr lang="ca-ES" smtClean="0"/>
              <a:t>27/6/2023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F13E-6D80-41D7-93EB-04645E732FBC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3254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86" y="66260"/>
            <a:ext cx="9083242" cy="5961079"/>
          </a:xfrm>
          <a:prstGeom prst="rect">
            <a:avLst/>
          </a:prstGeom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0789920" y="492427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a-ES"/>
          </a:p>
        </p:txBody>
      </p:sp>
      <p:pic>
        <p:nvPicPr>
          <p:cNvPr id="3" name="Imat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398" y="5971796"/>
            <a:ext cx="1800000" cy="40724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33" y="5152873"/>
            <a:ext cx="1800000" cy="13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l'Office</vt:lpstr>
      <vt:lpstr>Presentación de PowerPoint</vt:lpstr>
    </vt:vector>
  </TitlesOfParts>
  <Company>Diputació de Barcelona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CLOTET MASANA, MARIA TERESA</dc:creator>
  <cp:lastModifiedBy>Muntsa</cp:lastModifiedBy>
  <cp:revision>18</cp:revision>
  <cp:lastPrinted>2023-06-27T08:17:50Z</cp:lastPrinted>
  <dcterms:created xsi:type="dcterms:W3CDTF">2021-06-26T10:13:07Z</dcterms:created>
  <dcterms:modified xsi:type="dcterms:W3CDTF">2023-06-27T09:56:58Z</dcterms:modified>
</cp:coreProperties>
</file>