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099300" cy="10234613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3" autoAdjust="0"/>
    <p:restoredTop sz="94660"/>
  </p:normalViewPr>
  <p:slideViewPr>
    <p:cSldViewPr snapToGrid="0">
      <p:cViewPr varScale="1">
        <p:scale>
          <a:sx n="72" d="100"/>
          <a:sy n="72" d="100"/>
        </p:scale>
        <p:origin x="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 smtClean="0"/>
              <a:t>Feu clic aquí per editar l'estil de subtítols del patró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50129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4030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41492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36029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53268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76533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6" name="Contenidor de contingut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7" name="Contenidor de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8" name="Contenidor de peu de pà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10396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93058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89968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8457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01185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32547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487" y="362"/>
            <a:ext cx="9263860" cy="6193146"/>
          </a:xfrm>
          <a:prstGeom prst="rect">
            <a:avLst/>
          </a:prstGeom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0789920" y="492427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a-ES"/>
          </a:p>
        </p:txBody>
      </p:sp>
      <p:pic>
        <p:nvPicPr>
          <p:cNvPr id="3" name="Imat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5398" y="5971796"/>
            <a:ext cx="1800000" cy="40724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833" y="5152873"/>
            <a:ext cx="1800000" cy="139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27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l'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l'Office</vt:lpstr>
      <vt:lpstr>Presentación de PowerPoint</vt:lpstr>
    </vt:vector>
  </TitlesOfParts>
  <Company>Diputació de Barcelona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CLOTET MASANA, MARIA TERESA</dc:creator>
  <cp:lastModifiedBy>Muntsa</cp:lastModifiedBy>
  <cp:revision>16</cp:revision>
  <cp:lastPrinted>2023-06-27T08:17:50Z</cp:lastPrinted>
  <dcterms:created xsi:type="dcterms:W3CDTF">2021-06-26T10:13:07Z</dcterms:created>
  <dcterms:modified xsi:type="dcterms:W3CDTF">2023-06-27T08:49:00Z</dcterms:modified>
</cp:coreProperties>
</file>