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24" y="18508"/>
            <a:ext cx="8695720" cy="5949703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15</cp:revision>
  <cp:lastPrinted>2023-06-27T08:17:50Z</cp:lastPrinted>
  <dcterms:created xsi:type="dcterms:W3CDTF">2021-06-26T10:13:07Z</dcterms:created>
  <dcterms:modified xsi:type="dcterms:W3CDTF">2023-06-27T08:42:46Z</dcterms:modified>
</cp:coreProperties>
</file>