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7099300" cy="10234613"/>
  <p:defaultTextStyle>
    <a:defPPr>
      <a:defRPr lang="ca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23" autoAdjust="0"/>
    <p:restoredTop sz="94660"/>
  </p:normalViewPr>
  <p:slideViewPr>
    <p:cSldViewPr snapToGrid="0">
      <p:cViewPr varScale="1">
        <p:scale>
          <a:sx n="72" d="100"/>
          <a:sy n="72" d="100"/>
        </p:scale>
        <p:origin x="5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o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a-ES" smtClean="0"/>
              <a:t>Feu clic aquí per editar l'estil</a:t>
            </a:r>
            <a:endParaRPr lang="ca-ES"/>
          </a:p>
        </p:txBody>
      </p:sp>
      <p:sp>
        <p:nvSpPr>
          <p:cNvPr id="3" name="Subtíto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a-ES" smtClean="0"/>
              <a:t>Feu clic aquí per editar l'estil de subtítols del patró</a:t>
            </a:r>
            <a:endParaRPr lang="ca-ES"/>
          </a:p>
        </p:txBody>
      </p:sp>
      <p:sp>
        <p:nvSpPr>
          <p:cNvPr id="4" name="Contenidor de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8A3792-83FB-44DC-AD7A-DB04195F6BBF}" type="datetimeFigureOut">
              <a:rPr lang="ca-ES" smtClean="0"/>
              <a:t>27/6/2023</a:t>
            </a:fld>
            <a:endParaRPr lang="ca-ES"/>
          </a:p>
        </p:txBody>
      </p:sp>
      <p:sp>
        <p:nvSpPr>
          <p:cNvPr id="5" name="Contenidor de peu de pà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Conteni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39F13E-6D80-41D7-93EB-04645E732FBC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6501290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ol i text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smtClean="0"/>
              <a:t>Feu clic aquí per editar l'estil</a:t>
            </a:r>
            <a:endParaRPr lang="ca-ES"/>
          </a:p>
        </p:txBody>
      </p:sp>
      <p:sp>
        <p:nvSpPr>
          <p:cNvPr id="3" name="Contenidor de text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a-ES" smtClean="0"/>
              <a:t>Editeu els estils de text del patró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ca-ES"/>
          </a:p>
        </p:txBody>
      </p:sp>
      <p:sp>
        <p:nvSpPr>
          <p:cNvPr id="4" name="Contenidor de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8A3792-83FB-44DC-AD7A-DB04195F6BBF}" type="datetimeFigureOut">
              <a:rPr lang="ca-ES" smtClean="0"/>
              <a:t>27/6/2023</a:t>
            </a:fld>
            <a:endParaRPr lang="ca-ES"/>
          </a:p>
        </p:txBody>
      </p:sp>
      <p:sp>
        <p:nvSpPr>
          <p:cNvPr id="5" name="Contenidor de peu de pà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Conteni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39F13E-6D80-41D7-93EB-04645E732FBC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19403092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ol vertical i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a-ES" smtClean="0"/>
              <a:t>Feu clic aquí per editar l'estil</a:t>
            </a:r>
            <a:endParaRPr lang="ca-ES"/>
          </a:p>
        </p:txBody>
      </p:sp>
      <p:sp>
        <p:nvSpPr>
          <p:cNvPr id="3" name="Contenidor de text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a-ES" smtClean="0"/>
              <a:t>Editeu els estils de text del patró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ca-ES"/>
          </a:p>
        </p:txBody>
      </p:sp>
      <p:sp>
        <p:nvSpPr>
          <p:cNvPr id="4" name="Contenidor de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8A3792-83FB-44DC-AD7A-DB04195F6BBF}" type="datetimeFigureOut">
              <a:rPr lang="ca-ES" smtClean="0"/>
              <a:t>27/6/2023</a:t>
            </a:fld>
            <a:endParaRPr lang="ca-ES"/>
          </a:p>
        </p:txBody>
      </p:sp>
      <p:sp>
        <p:nvSpPr>
          <p:cNvPr id="5" name="Contenidor de peu de pà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Conteni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39F13E-6D80-41D7-93EB-04645E732FBC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9414927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ol i object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smtClean="0"/>
              <a:t>Feu clic aquí per editar l'estil</a:t>
            </a:r>
            <a:endParaRPr lang="ca-ES"/>
          </a:p>
        </p:txBody>
      </p:sp>
      <p:sp>
        <p:nvSpPr>
          <p:cNvPr id="3" name="Contenidor de contingut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a-ES" smtClean="0"/>
              <a:t>Editeu els estils de text del patró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ca-ES"/>
          </a:p>
        </p:txBody>
      </p:sp>
      <p:sp>
        <p:nvSpPr>
          <p:cNvPr id="4" name="Contenidor de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8A3792-83FB-44DC-AD7A-DB04195F6BBF}" type="datetimeFigureOut">
              <a:rPr lang="ca-ES" smtClean="0"/>
              <a:t>27/6/2023</a:t>
            </a:fld>
            <a:endParaRPr lang="ca-ES"/>
          </a:p>
        </p:txBody>
      </p:sp>
      <p:sp>
        <p:nvSpPr>
          <p:cNvPr id="5" name="Contenidor de peu de pà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Conteni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39F13E-6D80-41D7-93EB-04645E732FBC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34360297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pçalera de la secci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a-ES" smtClean="0"/>
              <a:t>Feu clic aquí per editar l'estil</a:t>
            </a:r>
            <a:endParaRPr lang="ca-ES"/>
          </a:p>
        </p:txBody>
      </p:sp>
      <p:sp>
        <p:nvSpPr>
          <p:cNvPr id="3" name="Contenidor de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a-ES" smtClean="0"/>
              <a:t>Editeu els estils de text del patró</a:t>
            </a:r>
          </a:p>
        </p:txBody>
      </p:sp>
      <p:sp>
        <p:nvSpPr>
          <p:cNvPr id="4" name="Contenidor de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8A3792-83FB-44DC-AD7A-DB04195F6BBF}" type="datetimeFigureOut">
              <a:rPr lang="ca-ES" smtClean="0"/>
              <a:t>27/6/2023</a:t>
            </a:fld>
            <a:endParaRPr lang="ca-ES"/>
          </a:p>
        </p:txBody>
      </p:sp>
      <p:sp>
        <p:nvSpPr>
          <p:cNvPr id="5" name="Contenidor de peu de pà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Conteni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39F13E-6D80-41D7-93EB-04645E732FBC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35532683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ct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smtClean="0"/>
              <a:t>Feu clic aquí per editar l'estil</a:t>
            </a:r>
            <a:endParaRPr lang="ca-ES"/>
          </a:p>
        </p:txBody>
      </p:sp>
      <p:sp>
        <p:nvSpPr>
          <p:cNvPr id="3" name="Contenidor de contingut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a-ES" smtClean="0"/>
              <a:t>Editeu els estils de text del patró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ca-ES"/>
          </a:p>
        </p:txBody>
      </p:sp>
      <p:sp>
        <p:nvSpPr>
          <p:cNvPr id="4" name="Contenidor de contingut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a-ES" smtClean="0"/>
              <a:t>Editeu els estils de text del patró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ca-ES"/>
          </a:p>
        </p:txBody>
      </p:sp>
      <p:sp>
        <p:nvSpPr>
          <p:cNvPr id="5" name="Contenidor de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8A3792-83FB-44DC-AD7A-DB04195F6BBF}" type="datetimeFigureOut">
              <a:rPr lang="ca-ES" smtClean="0"/>
              <a:t>27/6/2023</a:t>
            </a:fld>
            <a:endParaRPr lang="ca-ES"/>
          </a:p>
        </p:txBody>
      </p:sp>
      <p:sp>
        <p:nvSpPr>
          <p:cNvPr id="6" name="Contenidor de peu de pà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7" name="Conteni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39F13E-6D80-41D7-93EB-04645E732FBC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32765331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a-ES" smtClean="0"/>
              <a:t>Feu clic aquí per editar l'estil</a:t>
            </a:r>
            <a:endParaRPr lang="ca-ES"/>
          </a:p>
        </p:txBody>
      </p:sp>
      <p:sp>
        <p:nvSpPr>
          <p:cNvPr id="3" name="Contenidor de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a-ES" smtClean="0"/>
              <a:t>Editeu els estils de text del patró</a:t>
            </a:r>
          </a:p>
        </p:txBody>
      </p:sp>
      <p:sp>
        <p:nvSpPr>
          <p:cNvPr id="4" name="Contenidor de contingut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a-ES" smtClean="0"/>
              <a:t>Editeu els estils de text del patró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ca-ES"/>
          </a:p>
        </p:txBody>
      </p:sp>
      <p:sp>
        <p:nvSpPr>
          <p:cNvPr id="5" name="Contenidor de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a-ES" smtClean="0"/>
              <a:t>Editeu els estils de text del patró</a:t>
            </a:r>
          </a:p>
        </p:txBody>
      </p:sp>
      <p:sp>
        <p:nvSpPr>
          <p:cNvPr id="6" name="Contenidor de contingut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a-ES" smtClean="0"/>
              <a:t>Editeu els estils de text del patró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ca-ES"/>
          </a:p>
        </p:txBody>
      </p:sp>
      <p:sp>
        <p:nvSpPr>
          <p:cNvPr id="7" name="Contenidor de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8A3792-83FB-44DC-AD7A-DB04195F6BBF}" type="datetimeFigureOut">
              <a:rPr lang="ca-ES" smtClean="0"/>
              <a:t>27/6/2023</a:t>
            </a:fld>
            <a:endParaRPr lang="ca-ES"/>
          </a:p>
        </p:txBody>
      </p:sp>
      <p:sp>
        <p:nvSpPr>
          <p:cNvPr id="8" name="Contenidor de peu de pà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9" name="Conteni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39F13E-6D80-41D7-93EB-04645E732FBC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6103960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omés títo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smtClean="0"/>
              <a:t>Feu clic aquí per editar l'estil</a:t>
            </a:r>
            <a:endParaRPr lang="ca-ES"/>
          </a:p>
        </p:txBody>
      </p:sp>
      <p:sp>
        <p:nvSpPr>
          <p:cNvPr id="3" name="Contenidor de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8A3792-83FB-44DC-AD7A-DB04195F6BBF}" type="datetimeFigureOut">
              <a:rPr lang="ca-ES" smtClean="0"/>
              <a:t>27/6/2023</a:t>
            </a:fld>
            <a:endParaRPr lang="ca-ES"/>
          </a:p>
        </p:txBody>
      </p:sp>
      <p:sp>
        <p:nvSpPr>
          <p:cNvPr id="4" name="Contenidor de peu de pà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5" name="Conteni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39F13E-6D80-41D7-93EB-04645E732FBC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7930586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idor de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8A3792-83FB-44DC-AD7A-DB04195F6BBF}" type="datetimeFigureOut">
              <a:rPr lang="ca-ES" smtClean="0"/>
              <a:t>27/6/2023</a:t>
            </a:fld>
            <a:endParaRPr lang="ca-ES"/>
          </a:p>
        </p:txBody>
      </p:sp>
      <p:sp>
        <p:nvSpPr>
          <p:cNvPr id="3" name="Contenidor de peu de pà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4" name="Conteni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39F13E-6D80-41D7-93EB-04645E732FBC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22899683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ingut amb l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a-ES" smtClean="0"/>
              <a:t>Feu clic aquí per editar l'estil</a:t>
            </a:r>
            <a:endParaRPr lang="ca-ES"/>
          </a:p>
        </p:txBody>
      </p:sp>
      <p:sp>
        <p:nvSpPr>
          <p:cNvPr id="3" name="Contenidor de contingut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a-ES" smtClean="0"/>
              <a:t>Editeu els estils de text del patró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ca-ES"/>
          </a:p>
        </p:txBody>
      </p:sp>
      <p:sp>
        <p:nvSpPr>
          <p:cNvPr id="4" name="Contenidor de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a-ES" smtClean="0"/>
              <a:t>Editeu els estils de text del patró</a:t>
            </a:r>
          </a:p>
        </p:txBody>
      </p:sp>
      <p:sp>
        <p:nvSpPr>
          <p:cNvPr id="5" name="Contenidor de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8A3792-83FB-44DC-AD7A-DB04195F6BBF}" type="datetimeFigureOut">
              <a:rPr lang="ca-ES" smtClean="0"/>
              <a:t>27/6/2023</a:t>
            </a:fld>
            <a:endParaRPr lang="ca-ES"/>
          </a:p>
        </p:txBody>
      </p:sp>
      <p:sp>
        <p:nvSpPr>
          <p:cNvPr id="6" name="Contenidor de peu de pà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7" name="Conteni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39F13E-6D80-41D7-93EB-04645E732FBC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32845793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tge amb l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a-ES" smtClean="0"/>
              <a:t>Feu clic aquí per editar l'estil</a:t>
            </a:r>
            <a:endParaRPr lang="ca-ES"/>
          </a:p>
        </p:txBody>
      </p:sp>
      <p:sp>
        <p:nvSpPr>
          <p:cNvPr id="3" name="Contenidor d'imatg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a-ES"/>
          </a:p>
        </p:txBody>
      </p:sp>
      <p:sp>
        <p:nvSpPr>
          <p:cNvPr id="4" name="Contenidor de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a-ES" smtClean="0"/>
              <a:t>Editeu els estils de text del patró</a:t>
            </a:r>
          </a:p>
        </p:txBody>
      </p:sp>
      <p:sp>
        <p:nvSpPr>
          <p:cNvPr id="5" name="Contenidor de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8A3792-83FB-44DC-AD7A-DB04195F6BBF}" type="datetimeFigureOut">
              <a:rPr lang="ca-ES" smtClean="0"/>
              <a:t>27/6/2023</a:t>
            </a:fld>
            <a:endParaRPr lang="ca-ES"/>
          </a:p>
        </p:txBody>
      </p:sp>
      <p:sp>
        <p:nvSpPr>
          <p:cNvPr id="6" name="Contenidor de peu de pà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7" name="Conteni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39F13E-6D80-41D7-93EB-04645E732FBC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18011852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idor de títo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a-ES" smtClean="0"/>
              <a:t>Feu clic aquí per editar l'estil</a:t>
            </a:r>
            <a:endParaRPr lang="ca-ES"/>
          </a:p>
        </p:txBody>
      </p:sp>
      <p:sp>
        <p:nvSpPr>
          <p:cNvPr id="3" name="Contenidor de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a-ES" smtClean="0"/>
              <a:t>Editeu els estils de text del patró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ca-ES"/>
          </a:p>
        </p:txBody>
      </p:sp>
      <p:sp>
        <p:nvSpPr>
          <p:cNvPr id="4" name="Contenidor de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8A3792-83FB-44DC-AD7A-DB04195F6BBF}" type="datetimeFigureOut">
              <a:rPr lang="ca-ES" smtClean="0"/>
              <a:t>27/6/2023</a:t>
            </a:fld>
            <a:endParaRPr lang="ca-ES"/>
          </a:p>
        </p:txBody>
      </p:sp>
      <p:sp>
        <p:nvSpPr>
          <p:cNvPr id="5" name="Contenidor de peu de pà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a-ES"/>
          </a:p>
        </p:txBody>
      </p:sp>
      <p:sp>
        <p:nvSpPr>
          <p:cNvPr id="6" name="Conteni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39F13E-6D80-41D7-93EB-04645E732FBC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32325474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a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31524" y="18508"/>
            <a:ext cx="8695720" cy="5949703"/>
          </a:xfrm>
          <a:prstGeom prst="rect">
            <a:avLst/>
          </a:prstGeom>
        </p:spPr>
      </p:pic>
      <p:sp>
        <p:nvSpPr>
          <p:cNvPr id="10" name="Rectangle 2"/>
          <p:cNvSpPr>
            <a:spLocks noChangeArrowheads="1"/>
          </p:cNvSpPr>
          <p:nvPr/>
        </p:nvSpPr>
        <p:spPr bwMode="auto">
          <a:xfrm>
            <a:off x="10789920" y="4924273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a-ES"/>
          </a:p>
        </p:txBody>
      </p:sp>
      <p:pic>
        <p:nvPicPr>
          <p:cNvPr id="3" name="Imatg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665398" y="5971796"/>
            <a:ext cx="1800000" cy="407240"/>
          </a:xfrm>
          <a:prstGeom prst="rect">
            <a:avLst/>
          </a:prstGeom>
        </p:spPr>
      </p:pic>
      <p:pic>
        <p:nvPicPr>
          <p:cNvPr id="12" name="Imagen 1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54833" y="5152873"/>
            <a:ext cx="1800000" cy="13987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42707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l'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59</TotalTime>
  <Words>0</Words>
  <Application>Microsoft Office PowerPoint</Application>
  <PresentationFormat>Panorámica</PresentationFormat>
  <Paragraphs>0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l'Office</vt:lpstr>
      <vt:lpstr>Presentación de PowerPoint</vt:lpstr>
    </vt:vector>
  </TitlesOfParts>
  <Company>Diputació de Barcelona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 del PowerPoint</dc:title>
  <dc:creator>CLOTET MASANA, MARIA TERESA</dc:creator>
  <cp:lastModifiedBy>Muntsa</cp:lastModifiedBy>
  <cp:revision>15</cp:revision>
  <cp:lastPrinted>2023-06-27T08:17:50Z</cp:lastPrinted>
  <dcterms:created xsi:type="dcterms:W3CDTF">2021-06-26T10:13:07Z</dcterms:created>
  <dcterms:modified xsi:type="dcterms:W3CDTF">2023-06-27T08:42:46Z</dcterms:modified>
</cp:coreProperties>
</file>