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99300" cy="10234613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>
        <p:scale>
          <a:sx n="400" d="100"/>
          <a:sy n="400" d="100"/>
        </p:scale>
        <p:origin x="-12144" y="-12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 smtClean="0"/>
              <a:t>Feu clic aquí per editar l'estil de subtítols del patró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5012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4030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149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36029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5326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76533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103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930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89968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8457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 smtClean="0"/>
              <a:t>Editeu els estils de text del patró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118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Editeu els estils de text del patró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3792-83FB-44DC-AD7A-DB04195F6BBF}" type="datetimeFigureOut">
              <a:rPr lang="ca-ES" smtClean="0"/>
              <a:t>27/6/2023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F13E-6D80-41D7-93EB-04645E732FB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254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820" y="-107903"/>
            <a:ext cx="9204100" cy="6182139"/>
          </a:xfrm>
          <a:prstGeom prst="rect">
            <a:avLst/>
          </a:prstGeom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0789920" y="49242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a-ES"/>
          </a:p>
        </p:txBody>
      </p:sp>
      <p:pic>
        <p:nvPicPr>
          <p:cNvPr id="3" name="Imat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398" y="5971796"/>
            <a:ext cx="1800000" cy="40724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833" y="5152873"/>
            <a:ext cx="1800000" cy="139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27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l'Office</vt:lpstr>
      <vt:lpstr>Presentación de PowerPoint</vt:lpstr>
    </vt:vector>
  </TitlesOfParts>
  <Company>Diputació de Barcelona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CLOTET MASANA, MARIA TERESA</dc:creator>
  <cp:lastModifiedBy>Muntsa</cp:lastModifiedBy>
  <cp:revision>14</cp:revision>
  <cp:lastPrinted>2023-06-27T08:17:50Z</cp:lastPrinted>
  <dcterms:created xsi:type="dcterms:W3CDTF">2021-06-26T10:13:07Z</dcterms:created>
  <dcterms:modified xsi:type="dcterms:W3CDTF">2023-06-27T08:38:49Z</dcterms:modified>
</cp:coreProperties>
</file>