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815BE-6413-45FC-AFAD-ED5DE6F11843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ACE69-9D1A-4B52-BAFD-E807B5E95528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EA50-104F-4823-BE11-59F8AC9FD1E9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D7F75-818B-4594-9164-EC3C10FE018F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D7F75-818B-4594-9164-EC3C10FE018F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youtu.be/_oUeJ4Wqh-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6.png"/><Relationship Id="rId4" Type="http://schemas.openxmlformats.org/officeDocument/2006/relationships/image" Target="../media/image2.jpeg"/><Relationship Id="rId9" Type="http://schemas.openxmlformats.org/officeDocument/2006/relationships/hyperlink" Target="https://spoti.fi/2NXay2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t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704" y="3156859"/>
            <a:ext cx="3283119" cy="2184512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2093061" y="2060848"/>
            <a:ext cx="22749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4800" dirty="0" smtClean="0">
                <a:solidFill>
                  <a:srgbClr val="B1BC15"/>
                </a:solidFill>
                <a:latin typeface="Barlow Condensed Medium" pitchFamily="2" charset="0"/>
              </a:rPr>
              <a:t>Actuem</a:t>
            </a:r>
            <a:endParaRPr lang="es-ES" sz="4800" dirty="0">
              <a:solidFill>
                <a:srgbClr val="B1BC15"/>
              </a:solidFill>
              <a:latin typeface="Barlow Condensed Medium" pitchFamily="2" charset="0"/>
            </a:endParaRPr>
          </a:p>
        </p:txBody>
      </p:sp>
      <p:pic>
        <p:nvPicPr>
          <p:cNvPr id="6" name="5 Imagen" descr="BARRA diputaciobarcelona_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3966" y="5983064"/>
            <a:ext cx="4680000" cy="517140"/>
          </a:xfrm>
          <a:prstGeom prst="rect">
            <a:avLst/>
          </a:prstGeom>
        </p:spPr>
      </p:pic>
      <p:pic>
        <p:nvPicPr>
          <p:cNvPr id="9" name="Picture 2" descr="https://www.diba.cat/documents/553295/218117277/Marca+DB+positiu+horitzontal.jpg/b4943c3e-aadc-40b1-b292-5cab87ec3110?t=154297288378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5982434"/>
            <a:ext cx="1572071" cy="518400"/>
          </a:xfrm>
          <a:prstGeom prst="rect">
            <a:avLst/>
          </a:prstGeom>
          <a:noFill/>
        </p:spPr>
      </p:pic>
      <p:pic>
        <p:nvPicPr>
          <p:cNvPr id="10" name="9 Imagen" descr="coronaviursSKATE_TRANSPARENT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84000" y="214290"/>
            <a:ext cx="2764324" cy="2696400"/>
          </a:xfrm>
          <a:prstGeom prst="rect">
            <a:avLst/>
          </a:prstGeom>
        </p:spPr>
      </p:pic>
      <p:pic>
        <p:nvPicPr>
          <p:cNvPr id="12" name="Picture 4" descr="C:\Users\Muntsa\Desktop\play2.pn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90281" y="4365104"/>
            <a:ext cx="864096" cy="470884"/>
          </a:xfrm>
          <a:prstGeom prst="rect">
            <a:avLst/>
          </a:prstGeom>
          <a:noFill/>
        </p:spPr>
      </p:pic>
      <p:pic>
        <p:nvPicPr>
          <p:cNvPr id="3" name="Imatge 2">
            <a:hlinkClick r:id="rId9"/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85872" y="5189608"/>
            <a:ext cx="628682" cy="711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2</Words>
  <Application>Microsoft Office PowerPoint</Application>
  <PresentationFormat>Presentació en pantalla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Barlow Condensed Medium</vt:lpstr>
      <vt:lpstr>Calibri</vt:lpstr>
      <vt:lpstr>Tema de Office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Teresa</dc:creator>
  <cp:lastModifiedBy>CLOTET MASANA, MARIA TERESA</cp:lastModifiedBy>
  <cp:revision>77</cp:revision>
  <dcterms:created xsi:type="dcterms:W3CDTF">2020-04-24T11:46:07Z</dcterms:created>
  <dcterms:modified xsi:type="dcterms:W3CDTF">2020-09-16T17:17:16Z</dcterms:modified>
</cp:coreProperties>
</file>