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youtu.be/_oUeJ4Wqh-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hyperlink" Target="https://spoti.fi/2NXay2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156859"/>
            <a:ext cx="3283119" cy="2184512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093061" y="2060848"/>
            <a:ext cx="2274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Actuem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0281" y="4365104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77</cp:revision>
  <dcterms:created xsi:type="dcterms:W3CDTF">2020-04-24T11:46:07Z</dcterms:created>
  <dcterms:modified xsi:type="dcterms:W3CDTF">2020-09-16T17:17:16Z</dcterms:modified>
</cp:coreProperties>
</file>