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fvNwYBBlwc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WjqiU5FgsY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37rYcIq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t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781" y="3429000"/>
            <a:ext cx="2728499" cy="1828800"/>
          </a:xfrm>
          <a:prstGeom prst="rect">
            <a:avLst/>
          </a:prstGeom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139" y="3429000"/>
            <a:ext cx="2283502" cy="18288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25811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Trajectes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6545" y="4173658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7215" y="4293996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74</cp:revision>
  <dcterms:created xsi:type="dcterms:W3CDTF">2020-04-24T11:46:07Z</dcterms:created>
  <dcterms:modified xsi:type="dcterms:W3CDTF">2020-09-16T17:07:28Z</dcterms:modified>
</cp:coreProperties>
</file>