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512" y="-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79959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ol i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del títol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del títol</a:t>
            </a:r>
          </a:p>
        </p:txBody>
      </p:sp>
      <p:sp>
        <p:nvSpPr>
          <p:cNvPr id="12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rdi Martorell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–Jordi Martorell</a:t>
            </a:r>
          </a:p>
        </p:txBody>
      </p:sp>
      <p:sp>
        <p:nvSpPr>
          <p:cNvPr id="94" name="“Escriu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“Escriu una cita aquí” </a:t>
            </a:r>
          </a:p>
        </p:txBody>
      </p:sp>
      <p:sp>
        <p:nvSpPr>
          <p:cNvPr id="95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t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t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t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del títol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 del títol</a:t>
            </a:r>
          </a:p>
        </p:txBody>
      </p:sp>
      <p:sp>
        <p:nvSpPr>
          <p:cNvPr id="22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2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del títol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3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t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del títol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del títol</a:t>
            </a:r>
          </a:p>
        </p:txBody>
      </p:sp>
      <p:sp>
        <p:nvSpPr>
          <p:cNvPr id="40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49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i 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57" name="Nivell del cos 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58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, vinyetes i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t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67" name="Nivell del cos u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68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l del cos u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7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t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t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t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del títol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del títol</a:t>
            </a:r>
          </a:p>
        </p:txBody>
      </p:sp>
      <p:sp>
        <p:nvSpPr>
          <p:cNvPr id="3" name="Nivell del cos u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8XyHHmFGl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aris.emotionmap.net/map.htm" TargetMode="External"/><Relationship Id="rId5" Type="http://schemas.openxmlformats.org/officeDocument/2006/relationships/hyperlink" Target="https://youtu.be/2mVYKVrIXs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ntsa\Desktop\fem_tec\GUIA 3 ok\imatges\G3T7\institucional_T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6135"/>
            <a:ext cx="13004800" cy="919917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ntsa\Desktop\fem_tec\GUIA 3 ok\imatges\G3T7\presentacioT7em relacio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39" y="412304"/>
            <a:ext cx="11905322" cy="89289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ntsa\Desktop\fem_tec\GUIA 3 ok\imatges\G3T7\sequenciaT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597" y="152252"/>
            <a:ext cx="13394027" cy="947707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893888" y="3436640"/>
            <a:ext cx="1368152" cy="2160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a-E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26" name="Picture 2" descr="C:\Users\clotetmt\Downloads\botoplaygra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634" y="4837450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lotetmt\Downloads\botoplaygran.png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24" y="2719942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lotetmt\Downloads\botoplaygran.png">
            <a:hlinkClick r:id="rId6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080" y="2719942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lotetmt\Downloads\botoplaygran.png">
            <a:hlinkClick r:id="rId6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42960" y="429742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ntsa\Desktop\fem_tec\GUIA 3 ok\imatges\G3T7\GRACIESbl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00" y="-838200"/>
            <a:ext cx="15544800" cy="1143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White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cp:lastModifiedBy>Muntsa</cp:lastModifiedBy>
  <cp:revision>7</cp:revision>
  <dcterms:modified xsi:type="dcterms:W3CDTF">2020-03-18T15:53:27Z</dcterms:modified>
</cp:coreProperties>
</file>