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512" y="-84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9799597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ol i sub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del títol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 del títol</a:t>
            </a:r>
          </a:p>
        </p:txBody>
      </p:sp>
      <p:sp>
        <p:nvSpPr>
          <p:cNvPr id="12" name="Nivell del cos u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1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rdi Martorell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–Jordi Martorell</a:t>
            </a:r>
          </a:p>
        </p:txBody>
      </p:sp>
      <p:sp>
        <p:nvSpPr>
          <p:cNvPr id="94" name="“Escriu una cita aquí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“Escriu una cita aquí” </a:t>
            </a:r>
          </a:p>
        </p:txBody>
      </p:sp>
      <p:sp>
        <p:nvSpPr>
          <p:cNvPr id="95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tge"/>
          <p:cNvSpPr>
            <a:spLocks noGrp="1"/>
          </p:cNvSpPr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t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tge"/>
          <p:cNvSpPr>
            <a:spLocks noGrp="1"/>
          </p:cNvSpPr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 del títol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 del títol</a:t>
            </a:r>
          </a:p>
        </p:txBody>
      </p:sp>
      <p:sp>
        <p:nvSpPr>
          <p:cNvPr id="22" name="Nivell del cos u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2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del títol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31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tge"/>
          <p:cNvSpPr>
            <a:spLocks noGrp="1"/>
          </p:cNvSpPr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 del títol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 del títol</a:t>
            </a:r>
          </a:p>
        </p:txBody>
      </p:sp>
      <p:sp>
        <p:nvSpPr>
          <p:cNvPr id="40" name="Nivell del cos u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41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del tít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49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i vinye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del tít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57" name="Nivell del cos u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58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, vinyetes i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tge"/>
          <p:cNvSpPr>
            <a:spLocks noGrp="1"/>
          </p:cNvSpPr>
          <p:nvPr>
            <p:ph type="pic" idx="13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 del tít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67" name="Nivell del cos u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68" name="Número de la diapositiva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nye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ivell del cos u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76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tge"/>
          <p:cNvSpPr>
            <a:spLocks noGrp="1"/>
          </p:cNvSpPr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tge"/>
          <p:cNvSpPr>
            <a:spLocks noGrp="1"/>
          </p:cNvSpPr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tge"/>
          <p:cNvSpPr>
            <a:spLocks noGrp="1"/>
          </p:cNvSpPr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del títol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 del títol</a:t>
            </a:r>
          </a:p>
        </p:txBody>
      </p:sp>
      <p:sp>
        <p:nvSpPr>
          <p:cNvPr id="3" name="Nivell del cos u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4" name="Número de la diapositiva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u8XyHHmFGl8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paris.emotionmap.net/map.htm" TargetMode="External"/><Relationship Id="rId5" Type="http://schemas.openxmlformats.org/officeDocument/2006/relationships/hyperlink" Target="https://youtu.be/2mVYKVrIXs4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untsa\Desktop\fem_tec\GUIA 3 ok\imatges\G3T7\institucional_T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6135"/>
            <a:ext cx="13004800" cy="9199177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untsa\Desktop\fem_tec\GUIA 3 ok\imatges\G3T7\presentacioT7em relacion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739" y="412304"/>
            <a:ext cx="11905322" cy="8928992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untsa\Desktop\fem_tec\GUIA 3 ok\imatges\G3T7\sequenciaT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9597" y="152252"/>
            <a:ext cx="13394027" cy="9477076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1893888" y="3436640"/>
            <a:ext cx="1368152" cy="2160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a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1026" name="Picture 2" descr="C:\Users\clotetmt\Downloads\botoplaygran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94634" y="4837450"/>
            <a:ext cx="324000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clotetmt\Downloads\botoplaygran.png">
            <a:hlinkClick r:id="rId5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4024" y="2719942"/>
            <a:ext cx="324000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clotetmt\Downloads\botoplaygran.png">
            <a:hlinkClick r:id="rId6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98080" y="2719942"/>
            <a:ext cx="324000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clotetmt\Downloads\botoplaygran.png">
            <a:hlinkClick r:id="rId6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42960" y="4297426"/>
            <a:ext cx="324000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untsa\Desktop\fem_tec\GUIA 3 ok\imatges\G3T7\GRACIESbla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00" y="-838200"/>
            <a:ext cx="15544800" cy="114300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0</Words>
  <Application>Microsoft Office PowerPoint</Application>
  <PresentationFormat>Personalizado</PresentationFormat>
  <Paragraphs>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White</vt:lpstr>
      <vt:lpstr>Diapositiva 1</vt:lpstr>
      <vt:lpstr>Diapositiva 2</vt:lpstr>
      <vt:lpstr>Diapositiva 3</vt:lpstr>
      <vt:lpstr>Diapositiva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cp:lastModifiedBy>Muntsa</cp:lastModifiedBy>
  <cp:revision>7</cp:revision>
  <dcterms:modified xsi:type="dcterms:W3CDTF">2020-03-18T15:53:27Z</dcterms:modified>
</cp:coreProperties>
</file>