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512" y="-8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31KtuHC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bit.ly/2HcovpB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ntsa\Desktop\fem_tec\GUIA 3 ok\imatges\G3T6\institucional_T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7549" y="0"/>
            <a:ext cx="13396693" cy="947638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ntsa\Desktop\fem_tec\GUIA 3 ok\imatges\G3T6\presentacioT6 memmiral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untsa\Desktop\fem_tec\GUIA 3 ok\imatges\G3T6\sequenciaT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560" y="196280"/>
            <a:ext cx="13100360" cy="926928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893888" y="3436640"/>
            <a:ext cx="1368152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000" y="4516760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33848" y="5344912"/>
            <a:ext cx="1872208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8" name="Picture 2" descr="C:\Users\clotetmt\Downloads\botoplaygran.png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968" y="2464568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ntsa\Desktop\fem_tec\GUIA 3 ok\imatges\G3T6\GRACIEStaron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00" y="-838200"/>
            <a:ext cx="15544800" cy="11430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White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Muntsa</cp:lastModifiedBy>
  <cp:revision>6</cp:revision>
  <dcterms:modified xsi:type="dcterms:W3CDTF">2020-02-21T19:01:07Z</dcterms:modified>
</cp:coreProperties>
</file>