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512" y="-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79959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ol i sub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del títol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 del títol</a:t>
            </a:r>
          </a:p>
        </p:txBody>
      </p:sp>
      <p:sp>
        <p:nvSpPr>
          <p:cNvPr id="12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1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rdi Martorell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–Jordi Martorell</a:t>
            </a:r>
          </a:p>
        </p:txBody>
      </p:sp>
      <p:sp>
        <p:nvSpPr>
          <p:cNvPr id="94" name="“Escriu una cita aquí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“Escriu una cita aquí” </a:t>
            </a:r>
          </a:p>
        </p:txBody>
      </p:sp>
      <p:sp>
        <p:nvSpPr>
          <p:cNvPr id="95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tge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t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tge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 del títol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 del títol</a:t>
            </a:r>
          </a:p>
        </p:txBody>
      </p:sp>
      <p:sp>
        <p:nvSpPr>
          <p:cNvPr id="22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2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del títol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3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tge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 del títol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 del títol</a:t>
            </a:r>
          </a:p>
        </p:txBody>
      </p:sp>
      <p:sp>
        <p:nvSpPr>
          <p:cNvPr id="40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4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49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i 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57" name="Nivell del cos u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58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, vinyetes i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tge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67" name="Nivell del cos u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68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l del cos u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76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tge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tge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tge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del títol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 del títol</a:t>
            </a:r>
          </a:p>
        </p:txBody>
      </p:sp>
      <p:sp>
        <p:nvSpPr>
          <p:cNvPr id="3" name="Nivell del cos u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4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rinfbArYJ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untsa\Desktop\fem_tec\GUIA 3 ok\imatges\G3T5\institucional_T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8288"/>
            <a:ext cx="13030029" cy="921702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untsa\Desktop\fem_tec\GUIA 3 ok\imatges\G3T5\presentacioT5em respec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untsa\Desktop\fem_tec\GUIA 3 ok\imatges\G3T5\sequenciaT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0041" y="0"/>
            <a:ext cx="13784841" cy="97536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893888" y="3436640"/>
            <a:ext cx="1368152" cy="21602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1026" name="Picture 2" descr="C:\Users\clotetmt\Downloads\botoplaygran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7960" y="4372744"/>
            <a:ext cx="324000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33848" y="5344912"/>
            <a:ext cx="1872208" cy="21602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untsa\Desktop\fem_tec\GUIA 3 ok\imatges\G3T5\GRACIESbl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00" y="-838200"/>
            <a:ext cx="15544800" cy="11430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Personalizado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White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cp:lastModifiedBy>Muntsa</cp:lastModifiedBy>
  <cp:revision>5</cp:revision>
  <dcterms:modified xsi:type="dcterms:W3CDTF">2020-02-10T18:45:51Z</dcterms:modified>
</cp:coreProperties>
</file>