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512" y="-8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rinfbArYJ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untsa\Desktop\fem_tec\GUIA 3 ok\imatges\G3T5\institucional_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8288"/>
            <a:ext cx="13030029" cy="921702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untsa\Desktop\fem_tec\GUIA 3 ok\imatges\G3T5\presentacioT5em respec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ntsa\Desktop\fem_tec\GUIA 3 ok\imatges\G3T5\sequencia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80041" y="0"/>
            <a:ext cx="13784841" cy="97536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7960" y="4372744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33848" y="5344912"/>
            <a:ext cx="1872208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untsa\Desktop\fem_tec\GUIA 3 ok\imatges\G3T5\GRACIESbl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00" y="-838200"/>
            <a:ext cx="15544800" cy="1143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5</cp:revision>
  <dcterms:modified xsi:type="dcterms:W3CDTF">2020-02-10T18:45:51Z</dcterms:modified>
</cp:coreProperties>
</file>