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240" y="-90"/>
      </p:cViewPr>
      <p:guideLst>
        <p:guide orient="horz" pos="3072"/>
        <p:guide pos="40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97995972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ítol i sub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del títol"/>
          <p:cNvSpPr txBox="1">
            <a:spLocks noGrp="1"/>
          </p:cNvSpPr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r>
              <a:t>Text del títol</a:t>
            </a:r>
          </a:p>
        </p:txBody>
      </p:sp>
      <p:sp>
        <p:nvSpPr>
          <p:cNvPr id="12" name="Nivell del cos u…"/>
          <p:cNvSpPr txBox="1">
            <a:spLocks noGrp="1"/>
          </p:cNvSpPr>
          <p:nvPr>
            <p:ph type="body" sz="quarter" idx="1"/>
          </p:nvPr>
        </p:nvSpPr>
        <p:spPr>
          <a:xfrm>
            <a:off x="1270000" y="50419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r>
              <a:t>Nivell del cos u</a:t>
            </a:r>
          </a:p>
          <a:p>
            <a:pPr lvl="1"/>
            <a:r>
              <a:t>Nivell del cos dos</a:t>
            </a:r>
          </a:p>
          <a:p>
            <a:pPr lvl="2"/>
            <a:r>
              <a:t>Nivell del cos tres</a:t>
            </a:r>
          </a:p>
          <a:p>
            <a:pPr lvl="3"/>
            <a:r>
              <a:t>Nivell del cos quatre</a:t>
            </a:r>
          </a:p>
          <a:p>
            <a:pPr lvl="4"/>
            <a:r>
              <a:t>Nivell del cos cinc</a:t>
            </a:r>
          </a:p>
        </p:txBody>
      </p:sp>
      <p:sp>
        <p:nvSpPr>
          <p:cNvPr id="13" name="Número de la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rdi Martorell"/>
          <p:cNvSpPr txBox="1">
            <a:spLocks noGrp="1"/>
          </p:cNvSpPr>
          <p:nvPr>
            <p:ph type="body" sz="quarter" idx="13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400" i="1"/>
            </a:lvl1pPr>
          </a:lstStyle>
          <a:p>
            <a:r>
              <a:t>–Jordi Martorell</a:t>
            </a:r>
          </a:p>
        </p:txBody>
      </p:sp>
      <p:sp>
        <p:nvSpPr>
          <p:cNvPr id="94" name="“Escriu una cita aquí”"/>
          <p:cNvSpPr txBox="1">
            <a:spLocks noGrp="1"/>
          </p:cNvSpPr>
          <p:nvPr>
            <p:ph type="body" sz="quarter" idx="14"/>
          </p:nvPr>
        </p:nvSpPr>
        <p:spPr>
          <a:xfrm>
            <a:off x="1270000" y="4267112"/>
            <a:ext cx="10464800" cy="60977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“Escriu una cita aquí” </a:t>
            </a:r>
          </a:p>
        </p:txBody>
      </p:sp>
      <p:sp>
        <p:nvSpPr>
          <p:cNvPr id="95" name="Número de la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tge"/>
          <p:cNvSpPr>
            <a:spLocks noGrp="1"/>
          </p:cNvSpPr>
          <p:nvPr>
            <p:ph type="pic" idx="13"/>
          </p:nvPr>
        </p:nvSpPr>
        <p:spPr>
          <a:xfrm>
            <a:off x="-949853" y="0"/>
            <a:ext cx="14904506" cy="9944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Número de la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n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Número de la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Horit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tge"/>
          <p:cNvSpPr>
            <a:spLocks noGrp="1"/>
          </p:cNvSpPr>
          <p:nvPr>
            <p:ph type="pic" idx="13"/>
          </p:nvPr>
        </p:nvSpPr>
        <p:spPr>
          <a:xfrm>
            <a:off x="1622088" y="289099"/>
            <a:ext cx="9753603" cy="650578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ext del títol"/>
          <p:cNvSpPr txBox="1">
            <a:spLocks noGrp="1"/>
          </p:cNvSpPr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r>
              <a:t>Text del títol</a:t>
            </a:r>
          </a:p>
        </p:txBody>
      </p:sp>
      <p:sp>
        <p:nvSpPr>
          <p:cNvPr id="22" name="Nivell del cos u…"/>
          <p:cNvSpPr txBox="1">
            <a:spLocks noGrp="1"/>
          </p:cNvSpPr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r>
              <a:t>Nivell del cos u</a:t>
            </a:r>
          </a:p>
          <a:p>
            <a:pPr lvl="1"/>
            <a:r>
              <a:t>Nivell del cos dos</a:t>
            </a:r>
          </a:p>
          <a:p>
            <a:pPr lvl="2"/>
            <a:r>
              <a:t>Nivell del cos tres</a:t>
            </a:r>
          </a:p>
          <a:p>
            <a:pPr lvl="3"/>
            <a:r>
              <a:t>Nivell del cos quatre</a:t>
            </a:r>
          </a:p>
          <a:p>
            <a:pPr lvl="4"/>
            <a:r>
              <a:t>Nivell del cos cinc</a:t>
            </a:r>
          </a:p>
        </p:txBody>
      </p:sp>
      <p:sp>
        <p:nvSpPr>
          <p:cNvPr id="23" name="Número de la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ol - Cen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 del títol"/>
          <p:cNvSpPr txBox="1">
            <a:spLocks noGrp="1"/>
          </p:cNvSpPr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r>
              <a:t>Text del títol</a:t>
            </a:r>
          </a:p>
        </p:txBody>
      </p:sp>
      <p:sp>
        <p:nvSpPr>
          <p:cNvPr id="31" name="Número de la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tge"/>
          <p:cNvSpPr>
            <a:spLocks noGrp="1"/>
          </p:cNvSpPr>
          <p:nvPr>
            <p:ph type="pic" idx="13"/>
          </p:nvPr>
        </p:nvSpPr>
        <p:spPr>
          <a:xfrm>
            <a:off x="2263775" y="613833"/>
            <a:ext cx="12401550" cy="82677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ext del títol"/>
          <p:cNvSpPr txBox="1">
            <a:spLocks noGrp="1"/>
          </p:cNvSpPr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t>Text del títol</a:t>
            </a:r>
          </a:p>
        </p:txBody>
      </p:sp>
      <p:sp>
        <p:nvSpPr>
          <p:cNvPr id="40" name="Nivell del cos u…"/>
          <p:cNvSpPr txBox="1">
            <a:spLocks noGrp="1"/>
          </p:cNvSpPr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r>
              <a:t>Nivell del cos u</a:t>
            </a:r>
          </a:p>
          <a:p>
            <a:pPr lvl="1"/>
            <a:r>
              <a:t>Nivell del cos dos</a:t>
            </a:r>
          </a:p>
          <a:p>
            <a:pPr lvl="2"/>
            <a:r>
              <a:t>Nivell del cos tres</a:t>
            </a:r>
          </a:p>
          <a:p>
            <a:pPr lvl="3"/>
            <a:r>
              <a:t>Nivell del cos quatre</a:t>
            </a:r>
          </a:p>
          <a:p>
            <a:pPr lvl="4"/>
            <a:r>
              <a:t>Nivell del cos cinc</a:t>
            </a:r>
          </a:p>
        </p:txBody>
      </p:sp>
      <p:sp>
        <p:nvSpPr>
          <p:cNvPr id="41" name="Número de la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ol - Superi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 del títol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 del títol</a:t>
            </a:r>
          </a:p>
        </p:txBody>
      </p:sp>
      <p:sp>
        <p:nvSpPr>
          <p:cNvPr id="49" name="Número de la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ol i vinye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 del títol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 del títol</a:t>
            </a:r>
          </a:p>
        </p:txBody>
      </p:sp>
      <p:sp>
        <p:nvSpPr>
          <p:cNvPr id="57" name="Nivell del cos u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Nivell del cos u</a:t>
            </a:r>
          </a:p>
          <a:p>
            <a:pPr lvl="1"/>
            <a:r>
              <a:t>Nivell del cos dos</a:t>
            </a:r>
          </a:p>
          <a:p>
            <a:pPr lvl="2"/>
            <a:r>
              <a:t>Nivell del cos tres</a:t>
            </a:r>
          </a:p>
          <a:p>
            <a:pPr lvl="3"/>
            <a:r>
              <a:t>Nivell del cos quatre</a:t>
            </a:r>
          </a:p>
          <a:p>
            <a:pPr lvl="4"/>
            <a:r>
              <a:t>Nivell del cos cinc</a:t>
            </a:r>
          </a:p>
        </p:txBody>
      </p:sp>
      <p:sp>
        <p:nvSpPr>
          <p:cNvPr id="58" name="Número de la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ol, vinyetes i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tge"/>
          <p:cNvSpPr>
            <a:spLocks noGrp="1"/>
          </p:cNvSpPr>
          <p:nvPr>
            <p:ph type="pic" idx="13"/>
          </p:nvPr>
        </p:nvSpPr>
        <p:spPr>
          <a:xfrm>
            <a:off x="4086225" y="2586566"/>
            <a:ext cx="9429750" cy="62865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ext del títol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 del títol</a:t>
            </a:r>
          </a:p>
        </p:txBody>
      </p:sp>
      <p:sp>
        <p:nvSpPr>
          <p:cNvPr id="67" name="Nivell del cos u…"/>
          <p:cNvSpPr txBox="1">
            <a:spLocks noGrp="1"/>
          </p:cNvSpPr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r>
              <a:t>Nivell del cos u</a:t>
            </a:r>
          </a:p>
          <a:p>
            <a:pPr lvl="1"/>
            <a:r>
              <a:t>Nivell del cos dos</a:t>
            </a:r>
          </a:p>
          <a:p>
            <a:pPr lvl="2"/>
            <a:r>
              <a:t>Nivell del cos tres</a:t>
            </a:r>
          </a:p>
          <a:p>
            <a:pPr lvl="3"/>
            <a:r>
              <a:t>Nivell del cos quatre</a:t>
            </a:r>
          </a:p>
          <a:p>
            <a:pPr lvl="4"/>
            <a:r>
              <a:t>Nivell del cos cinc</a:t>
            </a:r>
          </a:p>
        </p:txBody>
      </p:sp>
      <p:sp>
        <p:nvSpPr>
          <p:cNvPr id="68" name="Número de la diapositiva"/>
          <p:cNvSpPr txBox="1">
            <a:spLocks noGrp="1"/>
          </p:cNvSpPr>
          <p:nvPr>
            <p:ph type="sldNum" sz="quarter" idx="2"/>
          </p:nvPr>
        </p:nvSpPr>
        <p:spPr>
          <a:xfrm>
            <a:off x="6328884" y="9296400"/>
            <a:ext cx="340259" cy="342900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inye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Nivell del cos u…"/>
          <p:cNvSpPr txBox="1"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r>
              <a:t>Nivell del cos u</a:t>
            </a:r>
          </a:p>
          <a:p>
            <a:pPr lvl="1"/>
            <a:r>
              <a:t>Nivell del cos dos</a:t>
            </a:r>
          </a:p>
          <a:p>
            <a:pPr lvl="2"/>
            <a:r>
              <a:t>Nivell del cos tres</a:t>
            </a:r>
          </a:p>
          <a:p>
            <a:pPr lvl="3"/>
            <a:r>
              <a:t>Nivell del cos quatre</a:t>
            </a:r>
          </a:p>
          <a:p>
            <a:pPr lvl="4"/>
            <a:r>
              <a:t>Nivell del cos cinc</a:t>
            </a:r>
          </a:p>
        </p:txBody>
      </p:sp>
      <p:sp>
        <p:nvSpPr>
          <p:cNvPr id="76" name="Número de la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 f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tge"/>
          <p:cNvSpPr>
            <a:spLocks noGrp="1"/>
          </p:cNvSpPr>
          <p:nvPr>
            <p:ph type="pic" sz="quarter" idx="13"/>
          </p:nvPr>
        </p:nvSpPr>
        <p:spPr>
          <a:xfrm>
            <a:off x="6680200" y="5029200"/>
            <a:ext cx="6054748" cy="4038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tge"/>
          <p:cNvSpPr>
            <a:spLocks noGrp="1"/>
          </p:cNvSpPr>
          <p:nvPr>
            <p:ph type="pic" sz="quarter" idx="14"/>
          </p:nvPr>
        </p:nvSpPr>
        <p:spPr>
          <a:xfrm>
            <a:off x="6502400" y="889000"/>
            <a:ext cx="5867400" cy="39116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tge"/>
          <p:cNvSpPr>
            <a:spLocks noGrp="1"/>
          </p:cNvSpPr>
          <p:nvPr>
            <p:ph type="pic" idx="15"/>
          </p:nvPr>
        </p:nvSpPr>
        <p:spPr>
          <a:xfrm>
            <a:off x="-2374900" y="889000"/>
            <a:ext cx="11982450" cy="79883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Número de la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del títol"/>
          <p:cNvSpPr txBox="1">
            <a:spLocks noGrp="1"/>
          </p:cNvSpPr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Text del títol</a:t>
            </a:r>
          </a:p>
        </p:txBody>
      </p:sp>
      <p:sp>
        <p:nvSpPr>
          <p:cNvPr id="3" name="Nivell del cos u…"/>
          <p:cNvSpPr txBox="1">
            <a:spLocks noGrp="1"/>
          </p:cNvSpPr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Nivell del cos u</a:t>
            </a:r>
          </a:p>
          <a:p>
            <a:pPr lvl="1"/>
            <a:r>
              <a:t>Nivell del cos dos</a:t>
            </a:r>
          </a:p>
          <a:p>
            <a:pPr lvl="2"/>
            <a:r>
              <a:t>Nivell del cos tres</a:t>
            </a:r>
          </a:p>
          <a:p>
            <a:pPr lvl="3"/>
            <a:r>
              <a:t>Nivell del cos quatre</a:t>
            </a:r>
          </a:p>
          <a:p>
            <a:pPr lvl="4"/>
            <a:r>
              <a:t>Nivell del cos cinc</a:t>
            </a:r>
          </a:p>
        </p:txBody>
      </p:sp>
      <p:sp>
        <p:nvSpPr>
          <p:cNvPr id="4" name="Número de la diapositiva"/>
          <p:cNvSpPr txBox="1">
            <a:spLocks noGrp="1"/>
          </p:cNvSpPr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6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0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6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q5HXzf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vimeo.com/44704959" TargetMode="Externa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Imatge" descr="Imat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369" y="0"/>
            <a:ext cx="12980062" cy="9753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Imatge" descr="Imat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760158" y="1584097"/>
            <a:ext cx="10117942" cy="557679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Imatge" descr="Imat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08136" y="1271632"/>
            <a:ext cx="10683728" cy="7489736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Rectangle 1"/>
          <p:cNvSpPr/>
          <p:nvPr/>
        </p:nvSpPr>
        <p:spPr>
          <a:xfrm>
            <a:off x="1893888" y="3436640"/>
            <a:ext cx="1368152" cy="216024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ca-ES" sz="2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pic>
        <p:nvPicPr>
          <p:cNvPr id="1026" name="Picture 2" descr="C:\Users\clotetmt\Downloads\botoplaygran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3605" y="2774745"/>
            <a:ext cx="324000" cy="3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1533848" y="5344912"/>
            <a:ext cx="1872208" cy="216024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ca-ES" sz="2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pic>
        <p:nvPicPr>
          <p:cNvPr id="5" name="Picture 2" descr="C:\Users\clotetmt\Downloads\botoplaygran.png">
            <a:hlinkClick r:id="rId5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6292" y="4705074"/>
            <a:ext cx="324000" cy="3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Imatge" descr="Imat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966813" y="3706394"/>
            <a:ext cx="5485236" cy="234081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Personalització</PresentationFormat>
  <Paragraphs>0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Títols de les diapositives</vt:lpstr>
      </vt:variant>
      <vt:variant>
        <vt:i4>4</vt:i4>
      </vt:variant>
    </vt:vector>
  </HeadingPairs>
  <TitlesOfParts>
    <vt:vector size="5" baseType="lpstr">
      <vt:lpstr>White</vt:lpstr>
      <vt:lpstr>Presentació del PowerPoint</vt:lpstr>
      <vt:lpstr>Presentació del PowerPoint</vt:lpstr>
      <vt:lpstr>Presentació del PowerPoint</vt:lpstr>
      <vt:lpstr>Presentació del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 del PowerPoint</dc:title>
  <cp:lastModifiedBy>clotetmt</cp:lastModifiedBy>
  <cp:revision>2</cp:revision>
  <dcterms:modified xsi:type="dcterms:W3CDTF">2019-10-23T16:31:39Z</dcterms:modified>
</cp:coreProperties>
</file>