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70" y="6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189799597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ol i sub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del títol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 del títol</a:t>
            </a:r>
          </a:p>
        </p:txBody>
      </p:sp>
      <p:sp>
        <p:nvSpPr>
          <p:cNvPr id="12" name="Nivell del cos u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13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rdi Martorell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–Jordi Martorell</a:t>
            </a:r>
          </a:p>
        </p:txBody>
      </p:sp>
      <p:sp>
        <p:nvSpPr>
          <p:cNvPr id="94" name="“Escriu una cita aquí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“Escriu una cita aquí” </a:t>
            </a:r>
          </a:p>
        </p:txBody>
      </p:sp>
      <p:sp>
        <p:nvSpPr>
          <p:cNvPr id="95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tge"/>
          <p:cNvSpPr>
            <a:spLocks noGrp="1"/>
          </p:cNvSpPr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t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tge"/>
          <p:cNvSpPr>
            <a:spLocks noGrp="1"/>
          </p:cNvSpPr>
          <p:nvPr>
            <p:ph type="pic" idx="13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 del títol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Text del títol</a:t>
            </a:r>
          </a:p>
        </p:txBody>
      </p:sp>
      <p:sp>
        <p:nvSpPr>
          <p:cNvPr id="22" name="Nivell del cos u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23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del títol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31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tge"/>
          <p:cNvSpPr>
            <a:spLocks noGrp="1"/>
          </p:cNvSpPr>
          <p:nvPr>
            <p:ph type="pic" idx="13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 del títol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 del títol</a:t>
            </a:r>
          </a:p>
        </p:txBody>
      </p:sp>
      <p:sp>
        <p:nvSpPr>
          <p:cNvPr id="40" name="Nivell del cos u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41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 - Sup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del títo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49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 i vinye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del títo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57" name="Nivell del cos u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58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, vinyetes i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tge"/>
          <p:cNvSpPr>
            <a:spLocks noGrp="1"/>
          </p:cNvSpPr>
          <p:nvPr>
            <p:ph type="pic" idx="13"/>
          </p:nvPr>
        </p:nvSpPr>
        <p:spPr>
          <a:xfrm>
            <a:off x="4086225" y="2586566"/>
            <a:ext cx="9429750" cy="6286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 del títo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67" name="Nivell del cos u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68" name="Número de la diapositiva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nye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ivell del cos u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76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tge"/>
          <p:cNvSpPr>
            <a:spLocks noGrp="1"/>
          </p:cNvSpPr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tge"/>
          <p:cNvSpPr>
            <a:spLocks noGrp="1"/>
          </p:cNvSpPr>
          <p:nvPr>
            <p:ph type="pic" sz="quarter" idx="14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tge"/>
          <p:cNvSpPr>
            <a:spLocks noGrp="1"/>
          </p:cNvSpPr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del títol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 del títol</a:t>
            </a:r>
          </a:p>
        </p:txBody>
      </p:sp>
      <p:sp>
        <p:nvSpPr>
          <p:cNvPr id="3" name="Nivell del cos u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4" name="Número de la diapositiva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rQpiYS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dafont.com/" TargetMode="External"/><Relationship Id="rId5" Type="http://schemas.openxmlformats.org/officeDocument/2006/relationships/hyperlink" Target="https://www.youtube.com/watch?v=FM7MFYoylVs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untsa\Desktop\fem_tec\GUIA 3 ok\imatges\G3T1\presentacioT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7051" y="0"/>
            <a:ext cx="13198902" cy="9753600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untsa\Desktop\fem_tec\GUIA 3 ok\imatges\G3T1\em descobreixo porta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00" y="-838200"/>
            <a:ext cx="15544800" cy="114300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untsa\Desktop\fem_tec\GUIA 3 ok\imatges\G3T1\sequencia sessionsTALLER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7302" y="0"/>
            <a:ext cx="14334518" cy="10133384"/>
          </a:xfrm>
          <a:prstGeom prst="rect">
            <a:avLst/>
          </a:prstGeom>
          <a:noFill/>
        </p:spPr>
      </p:pic>
      <p:pic>
        <p:nvPicPr>
          <p:cNvPr id="1026" name="Picture 2" descr="C:\Users\clotetmt\Downloads\botoplaygran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264" y="1024408"/>
            <a:ext cx="324000" cy="32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clotetmt\Downloads\botoplaygran.png">
            <a:hlinkClick r:id="rId5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928" y="4732784"/>
            <a:ext cx="324000" cy="32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clotetmt\Downloads\botoplaygran.png">
            <a:hlinkClick r:id="rId6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3040" y="4444752"/>
            <a:ext cx="324000" cy="32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712" y="628328"/>
            <a:ext cx="12382500" cy="824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Personalizado</PresentationFormat>
  <Paragraphs>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White</vt:lpstr>
      <vt:lpstr>Diapositiva 1</vt:lpstr>
      <vt:lpstr>Diapositiva 2</vt:lpstr>
      <vt:lpstr>Diapositiva 3</vt:lpstr>
      <vt:lpstr>Diapositiva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cp:lastModifiedBy>Muntsa</cp:lastModifiedBy>
  <cp:revision>4</cp:revision>
  <dcterms:modified xsi:type="dcterms:W3CDTF">2019-12-11T16:42:50Z</dcterms:modified>
</cp:coreProperties>
</file>